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58" r:id="rId3"/>
    <p:sldId id="408" r:id="rId4"/>
    <p:sldId id="834" r:id="rId5"/>
    <p:sldId id="847" r:id="rId7"/>
    <p:sldId id="848" r:id="rId8"/>
    <p:sldId id="849" r:id="rId9"/>
    <p:sldId id="850" r:id="rId10"/>
    <p:sldId id="851" r:id="rId11"/>
    <p:sldId id="853" r:id="rId12"/>
    <p:sldId id="859" r:id="rId13"/>
    <p:sldId id="860" r:id="rId14"/>
    <p:sldId id="854" r:id="rId15"/>
    <p:sldId id="855" r:id="rId16"/>
    <p:sldId id="861" r:id="rId17"/>
    <p:sldId id="862" r:id="rId18"/>
    <p:sldId id="373" r:id="rId19"/>
  </p:sldIdLst>
  <p:sldSz cx="12192000" cy="6858000"/>
  <p:notesSz cx="6858000" cy="9144000"/>
  <p:embeddedFontLst>
    <p:embeddedFont>
      <p:font typeface="微软雅黑" panose="020B0503020204020204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陈 博威" initials="陈" lastIdx="2" clrIdx="0"/>
  <p:cmAuthor id="3" name="林超" initials="林" lastIdx="1" clrIdx="0"/>
  <p:cmAuthor id="4" name="未知用户1" initials="未" lastIdx="1" clrIdx="0"/>
  <p:cmAuthor id="6" name="Administrator" initials="A" lastIdx="1" clrIdx="4"/>
  <p:cmAuthor id="7" name="fcy" initials="f" lastIdx="1" clrIdx="0"/>
  <p:cmAuthor id="8" name="Xiaozhi Wang" initials="X" lastIdx="5" clrIdx="2"/>
  <p:cmAuthor id="9" name="Dell" initials="D" lastIdx="2" clrIdx="0"/>
  <p:cmAuthor id="10" name="dell" initials="d" lastIdx="3" clrIdx="9"/>
  <p:cmAuthor id="11" name="CRISPYBOOMER" initials="C" lastIdx="1" clrIdx="10"/>
  <p:cmAuthor id="12" name="tr tuoren" initials="tt" lastIdx="2" clrIdx="11"/>
  <p:cmAuthor id="13" name="TR" initials="T" lastIdx="1" clrIdx="12"/>
  <p:cmAuthor id="14" name="超" initials="超" lastIdx="2" clrIdx="14"/>
  <p:cmAuthor id="0" name="微软用户" initials="" lastIdx="1" clrIdx="0"/>
  <p:cmAuthor id="15" name="Shangmei" initials="S" lastIdx="108" clrIdx="7"/>
  <p:cmAuthor id="17" name="王芳" initials="王芳" lastIdx="79" clrIdx="5"/>
  <p:cmAuthor id="18" name="Shan Hazel" initials="SH" lastIdx="7" clrIdx="6"/>
  <p:cmAuthor id="19" name="Carrie.Zhang" initials="C" lastIdx="18" clrIdx="8"/>
  <p:cmAuthor id="21" name="胡 羊平" initials="胡" lastIdx="10" clrIdx="10"/>
  <p:cmAuthor id="22" name="水艳梅" initials="水艳梅" lastIdx="18" clrIdx="11"/>
  <p:cmAuthor id="16" name="susie" initials="s" lastIdx="1" clrIdx="1"/>
  <p:cmAuthor id="20" name="Mark" initials="M" lastIdx="45" clrIdx="0"/>
  <p:cmAuthor id="23" name="Isabel Ruthven" initials="I" lastIdx="28" clrIdx="8"/>
  <p:cmAuthor id="24" name="Elaine Bell" initials="E" lastIdx="1" clrIdx="2"/>
  <p:cmAuthor id="25" name="Alexandra Hellyer" initials="A" lastIdx="14" clrIdx="9"/>
  <p:cmAuthor id="26" name="Jennifer Meixner" initials="J" lastIdx="6" clrIdx="3"/>
  <p:cmAuthor id="27" name="Gavin Wells" initials="G" lastIdx="2" clrIdx="10"/>
  <p:cmAuthor id="28" name="M225967" initials="M" lastIdx="4" clrIdx="4"/>
  <p:cmAuthor id="29" name="M02775" initials="M" lastIdx="6" clrIdx="5"/>
  <p:cmAuthor id="30" name="M218752" initials="M" lastIdx="23" clrIdx="6"/>
  <p:cmAuthor id="32" name="Willing.Shen" initials="W" lastIdx="0" clrIdx="1"/>
  <p:cmAuthor id="33" name="User" initials="U" lastIdx="5" clrIdx="0"/>
  <p:cmAuthor id="34" name="thinkpad" initials="t" lastIdx="3" clrIdx="1"/>
  <p:cmAuthor id="35" name="toshiba" initials="t" lastIdx="1" clrIdx="2"/>
  <p:cmAuthor id="36" name="未知用户28" initials="未" lastIdx="1" clrIdx="0"/>
  <p:cmAuthor id="37" name="未知用户24" initials="未" lastIdx="9" clrIdx="0"/>
  <p:cmAuthor id="38" name="未知用户33" initials="未" lastIdx="2" clrIdx="0"/>
  <p:cmAuthor id="39" name="未知用户25" initials="未" lastIdx="1" clrIdx="3"/>
  <p:cmAuthor id="40" name="未知用户30" initials="未" lastIdx="0" clrIdx="1"/>
  <p:cmAuthor id="41" name="未知用户20" initials="未" lastIdx="3" clrIdx="0"/>
  <p:cmAuthor id="42" name="未知用户21" initials="未" lastIdx="11" clrIdx="0"/>
  <p:cmAuthor id="43" name="未知用户22" initials="未" lastIdx="1" clrIdx="1"/>
  <p:cmAuthor id="44" name="未知用户23" initials="未" lastIdx="1" clrIdx="0"/>
  <p:cmAuthor id="45" name="未知用户10" initials="未" lastIdx="1" clrIdx="0"/>
  <p:cmAuthor id="46" name="未知用户15" initials="未" lastIdx="2" clrIdx="0"/>
  <p:cmAuthor id="47" name="未知用户12" initials="未" lastIdx="0" clrIdx="1"/>
  <p:cmAuthor id="48" name="未知用户3" initials="未" lastIdx="3" clrIdx="0"/>
  <p:cmAuthor id="49" name="未知用户4" initials="未" lastIdx="11" clrIdx="0"/>
  <p:cmAuthor id="50" name="未知用户5" initials="未" lastIdx="1" clrIdx="1"/>
  <p:cmAuthor id="51" name="未知用户6" initials="未" lastIdx="1" clrIdx="0"/>
  <p:cmAuthor id="52" name="未知用户7" initials="未" lastIdx="9" clrIdx="0"/>
  <p:cmAuthor id="53" name="wyq19" initials="w" lastIdx="1" clrIdx="5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906"/>
    <a:srgbClr val="FFFFFF"/>
    <a:srgbClr val="E9F7F8"/>
    <a:srgbClr val="0070C0"/>
    <a:srgbClr val="4B9DE3"/>
    <a:srgbClr val="AC0000"/>
    <a:srgbClr val="328FDE"/>
    <a:srgbClr val="E9F1FF"/>
    <a:srgbClr val="E9F9FF"/>
    <a:srgbClr val="E9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33.xml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image" Target="../media/image1.jpeg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6933" y="6118396"/>
            <a:ext cx="12192000" cy="32016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8"/>
          <p:cNvCxnSpPr/>
          <p:nvPr>
            <p:custDataLst>
              <p:tags r:id="rId3"/>
            </p:custDataLst>
          </p:nvPr>
        </p:nvCxnSpPr>
        <p:spPr>
          <a:xfrm>
            <a:off x="1310722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20"/>
          <p:cNvCxnSpPr/>
          <p:nvPr>
            <p:custDataLst>
              <p:tags r:id="rId4"/>
            </p:custDataLst>
          </p:nvPr>
        </p:nvCxnSpPr>
        <p:spPr>
          <a:xfrm>
            <a:off x="10104376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473780" y="2729756"/>
            <a:ext cx="7244441" cy="998125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2473780" y="5499847"/>
            <a:ext cx="7244441" cy="44105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269" r="208" b="269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-16932" y="-1"/>
            <a:ext cx="12225865" cy="687070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6"/>
          <p:cNvCxnSpPr/>
          <p:nvPr>
            <p:custDataLst>
              <p:tags r:id="rId2"/>
            </p:custDataLst>
          </p:nvPr>
        </p:nvCxnSpPr>
        <p:spPr>
          <a:xfrm>
            <a:off x="5743574" y="3457576"/>
            <a:ext cx="502908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089250" y="0"/>
            <a:ext cx="4198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225449" y="2379437"/>
            <a:ext cx="1854654" cy="18546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743574" y="2339096"/>
            <a:ext cx="5029088" cy="102098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743574" y="3574946"/>
            <a:ext cx="5029088" cy="45916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319895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947279" y="752684"/>
            <a:ext cx="1101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0255" y="400685"/>
            <a:ext cx="927100" cy="307340"/>
          </a:xfrm>
          <a:prstGeom prst="rect">
            <a:avLst/>
          </a:prstGeom>
          <a:noFill/>
        </p:spPr>
      </p:pic>
      <p:pic>
        <p:nvPicPr>
          <p:cNvPr id="6" name="图片 5" descr="00驼人医疗器械科技创新奖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800" y="263525"/>
            <a:ext cx="750570" cy="5334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-1905" y="6721475"/>
            <a:ext cx="47739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18070" y="6721475"/>
            <a:ext cx="47739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4064000" y="659638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科技部《驼人医疗器械科技创新奖》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820650" y="3867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-37465" y="6025515"/>
            <a:ext cx="12245975" cy="837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任意多边形 15"/>
          <p:cNvSpPr/>
          <p:nvPr userDrawn="1">
            <p:custDataLst>
              <p:tags r:id="rId6"/>
            </p:custDataLst>
          </p:nvPr>
        </p:nvSpPr>
        <p:spPr>
          <a:xfrm>
            <a:off x="4618587" y="3151804"/>
            <a:ext cx="2954827" cy="255582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215900" dist="101600" dir="5400000" sx="95000" sy="95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426" y="548640"/>
            <a:ext cx="1819815" cy="603250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0794" y="1767840"/>
            <a:ext cx="12202794" cy="3178810"/>
          </a:xfrm>
          <a:prstGeom prst="rect">
            <a:avLst/>
          </a:prstGeom>
          <a:solidFill>
            <a:srgbClr val="2071D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51" name="Picture 3" descr="G:\VI\标志\驼人品牌logo（PNG）\驼人医疗器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548" y="548680"/>
            <a:ext cx="2029297" cy="672075"/>
          </a:xfrm>
          <a:prstGeom prst="rect">
            <a:avLst/>
          </a:prstGeom>
          <a:noFill/>
        </p:spPr>
      </p:pic>
      <p:pic>
        <p:nvPicPr>
          <p:cNvPr id="21" name="图片 20" descr="驼人医疗器械科技创新奖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6994" y="2389505"/>
            <a:ext cx="2467481" cy="1750695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22" name="副标题 5"/>
          <p:cNvSpPr txBox="1"/>
          <p:nvPr userDrawn="1"/>
        </p:nvSpPr>
        <p:spPr>
          <a:xfrm>
            <a:off x="8255840" y="4292600"/>
            <a:ext cx="3727891" cy="347980"/>
          </a:xfrm>
          <a:prstGeom prst="rect">
            <a:avLst/>
          </a:prstGeom>
        </p:spPr>
        <p:txBody>
          <a:bodyPr vert="horz" lIns="91435" tIns="45717" rIns="91435" bIns="45717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科技部《驼人医疗器械科技创新奖》</a:t>
            </a:r>
            <a:endParaRPr kumimoji="0" lang="zh-CN" altLang="en-US" sz="1400" b="1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6" name="Picture 4" descr="G:\VI\标志\驼人品牌logo（PNG）\驼人集团标志2019（带驼人医疗器械组合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26" y="548640"/>
            <a:ext cx="1819815" cy="603250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3"/>
          <p:cNvSpPr/>
          <p:nvPr userDrawn="1">
            <p:custDataLst>
              <p:tags r:id="rId2"/>
            </p:custDataLst>
          </p:nvPr>
        </p:nvSpPr>
        <p:spPr>
          <a:xfrm>
            <a:off x="1" y="458944"/>
            <a:ext cx="5068029" cy="5940112"/>
          </a:xfrm>
          <a:custGeom>
            <a:avLst/>
            <a:gdLst>
              <a:gd name="connsiteX0" fmla="*/ 2098237 w 5068293"/>
              <a:gd name="connsiteY0" fmla="*/ 0 h 5940112"/>
              <a:gd name="connsiteX1" fmla="*/ 5068293 w 5068293"/>
              <a:gd name="connsiteY1" fmla="*/ 2970056 h 5940112"/>
              <a:gd name="connsiteX2" fmla="*/ 2098237 w 5068293"/>
              <a:gd name="connsiteY2" fmla="*/ 5940112 h 5940112"/>
              <a:gd name="connsiteX3" fmla="*/ 88089 w 5068293"/>
              <a:gd name="connsiteY3" fmla="*/ 5156522 h 5940112"/>
              <a:gd name="connsiteX4" fmla="*/ 0 w 5068293"/>
              <a:gd name="connsiteY4" fmla="*/ 5069996 h 5940112"/>
              <a:gd name="connsiteX5" fmla="*/ 0 w 5068293"/>
              <a:gd name="connsiteY5" fmla="*/ 870118 h 5940112"/>
              <a:gd name="connsiteX6" fmla="*/ 88089 w 5068293"/>
              <a:gd name="connsiteY6" fmla="*/ 783591 h 5940112"/>
              <a:gd name="connsiteX7" fmla="*/ 2098237 w 5068293"/>
              <a:gd name="connsiteY7" fmla="*/ 0 h 594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8293" h="5940112">
                <a:moveTo>
                  <a:pt x="2098237" y="0"/>
                </a:moveTo>
                <a:cubicBezTo>
                  <a:pt x="3738554" y="0"/>
                  <a:pt x="5068293" y="1329739"/>
                  <a:pt x="5068293" y="2970056"/>
                </a:cubicBezTo>
                <a:cubicBezTo>
                  <a:pt x="5068293" y="4610373"/>
                  <a:pt x="3738554" y="5940112"/>
                  <a:pt x="2098237" y="5940112"/>
                </a:cubicBezTo>
                <a:cubicBezTo>
                  <a:pt x="1322931" y="5940112"/>
                  <a:pt x="617009" y="5643044"/>
                  <a:pt x="88089" y="5156522"/>
                </a:cubicBezTo>
                <a:lnTo>
                  <a:pt x="0" y="5069996"/>
                </a:lnTo>
                <a:lnTo>
                  <a:pt x="0" y="870118"/>
                </a:lnTo>
                <a:lnTo>
                  <a:pt x="88089" y="783591"/>
                </a:lnTo>
                <a:cubicBezTo>
                  <a:pt x="617009" y="297069"/>
                  <a:pt x="1322931" y="0"/>
                  <a:pt x="209823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56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圆: 空心 4"/>
          <p:cNvSpPr/>
          <p:nvPr userDrawn="1">
            <p:custDataLst>
              <p:tags r:id="rId3"/>
            </p:custDataLst>
          </p:nvPr>
        </p:nvSpPr>
        <p:spPr>
          <a:xfrm>
            <a:off x="0" y="1361197"/>
            <a:ext cx="4135391" cy="4135606"/>
          </a:xfrm>
          <a:prstGeom prst="donut">
            <a:avLst>
              <a:gd name="adj" fmla="val 23891"/>
            </a:avLst>
          </a:prstGeom>
          <a:gradFill flip="none" rotWithShape="1">
            <a:gsLst>
              <a:gs pos="0">
                <a:schemeClr val="accent1">
                  <a:alpha val="36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56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任意多边形: 形状 5"/>
          <p:cNvSpPr/>
          <p:nvPr userDrawn="1">
            <p:custDataLst>
              <p:tags r:id="rId4"/>
            </p:custDataLst>
          </p:nvPr>
        </p:nvSpPr>
        <p:spPr>
          <a:xfrm>
            <a:off x="1" y="1779698"/>
            <a:ext cx="3689759" cy="3298604"/>
          </a:xfrm>
          <a:custGeom>
            <a:avLst/>
            <a:gdLst>
              <a:gd name="connsiteX0" fmla="*/ 0 w 3689951"/>
              <a:gd name="connsiteY0" fmla="*/ 0 h 3298604"/>
              <a:gd name="connsiteX1" fmla="*/ 2040649 w 3689951"/>
              <a:gd name="connsiteY1" fmla="*/ 0 h 3298604"/>
              <a:gd name="connsiteX2" fmla="*/ 3689951 w 3689951"/>
              <a:gd name="connsiteY2" fmla="*/ 1649302 h 3298604"/>
              <a:gd name="connsiteX3" fmla="*/ 2040649 w 3689951"/>
              <a:gd name="connsiteY3" fmla="*/ 3298604 h 3298604"/>
              <a:gd name="connsiteX4" fmla="*/ 0 w 3689951"/>
              <a:gd name="connsiteY4" fmla="*/ 3298604 h 329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951" h="3298604">
                <a:moveTo>
                  <a:pt x="0" y="0"/>
                </a:moveTo>
                <a:lnTo>
                  <a:pt x="2040649" y="0"/>
                </a:lnTo>
                <a:cubicBezTo>
                  <a:pt x="2951533" y="0"/>
                  <a:pt x="3689951" y="738418"/>
                  <a:pt x="3689951" y="1649302"/>
                </a:cubicBezTo>
                <a:cubicBezTo>
                  <a:pt x="3689951" y="2560186"/>
                  <a:pt x="2951533" y="3298604"/>
                  <a:pt x="2040649" y="3298604"/>
                </a:cubicBezTo>
                <a:lnTo>
                  <a:pt x="0" y="3298604"/>
                </a:lnTo>
                <a:close/>
              </a:path>
            </a:pathLst>
          </a:custGeom>
          <a:solidFill>
            <a:srgbClr val="207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633380" y="6028782"/>
            <a:ext cx="692096" cy="178375"/>
          </a:xfrm>
          <a:custGeom>
            <a:avLst/>
            <a:gdLst>
              <a:gd name="connsiteX0" fmla="*/ 779279 w 797474"/>
              <a:gd name="connsiteY0" fmla="*/ 169134 h 205524"/>
              <a:gd name="connsiteX1" fmla="*/ 797474 w 797474"/>
              <a:gd name="connsiteY1" fmla="*/ 187329 h 205524"/>
              <a:gd name="connsiteX2" fmla="*/ 779279 w 797474"/>
              <a:gd name="connsiteY2" fmla="*/ 205524 h 205524"/>
              <a:gd name="connsiteX3" fmla="*/ 761084 w 797474"/>
              <a:gd name="connsiteY3" fmla="*/ 187329 h 205524"/>
              <a:gd name="connsiteX4" fmla="*/ 779279 w 797474"/>
              <a:gd name="connsiteY4" fmla="*/ 169134 h 205524"/>
              <a:gd name="connsiteX5" fmla="*/ 670867 w 797474"/>
              <a:gd name="connsiteY5" fmla="*/ 169134 h 205524"/>
              <a:gd name="connsiteX6" fmla="*/ 689062 w 797474"/>
              <a:gd name="connsiteY6" fmla="*/ 187329 h 205524"/>
              <a:gd name="connsiteX7" fmla="*/ 670867 w 797474"/>
              <a:gd name="connsiteY7" fmla="*/ 205524 h 205524"/>
              <a:gd name="connsiteX8" fmla="*/ 652672 w 797474"/>
              <a:gd name="connsiteY8" fmla="*/ 187329 h 205524"/>
              <a:gd name="connsiteX9" fmla="*/ 670867 w 797474"/>
              <a:gd name="connsiteY9" fmla="*/ 169134 h 205524"/>
              <a:gd name="connsiteX10" fmla="*/ 562455 w 797474"/>
              <a:gd name="connsiteY10" fmla="*/ 169134 h 205524"/>
              <a:gd name="connsiteX11" fmla="*/ 580650 w 797474"/>
              <a:gd name="connsiteY11" fmla="*/ 187329 h 205524"/>
              <a:gd name="connsiteX12" fmla="*/ 562455 w 797474"/>
              <a:gd name="connsiteY12" fmla="*/ 205524 h 205524"/>
              <a:gd name="connsiteX13" fmla="*/ 544260 w 797474"/>
              <a:gd name="connsiteY13" fmla="*/ 187329 h 205524"/>
              <a:gd name="connsiteX14" fmla="*/ 562455 w 797474"/>
              <a:gd name="connsiteY14" fmla="*/ 169134 h 205524"/>
              <a:gd name="connsiteX15" fmla="*/ 454043 w 797474"/>
              <a:gd name="connsiteY15" fmla="*/ 169134 h 205524"/>
              <a:gd name="connsiteX16" fmla="*/ 472238 w 797474"/>
              <a:gd name="connsiteY16" fmla="*/ 187329 h 205524"/>
              <a:gd name="connsiteX17" fmla="*/ 454043 w 797474"/>
              <a:gd name="connsiteY17" fmla="*/ 205524 h 205524"/>
              <a:gd name="connsiteX18" fmla="*/ 435848 w 797474"/>
              <a:gd name="connsiteY18" fmla="*/ 187329 h 205524"/>
              <a:gd name="connsiteX19" fmla="*/ 454043 w 797474"/>
              <a:gd name="connsiteY19" fmla="*/ 169134 h 205524"/>
              <a:gd name="connsiteX20" fmla="*/ 343431 w 797474"/>
              <a:gd name="connsiteY20" fmla="*/ 169134 h 205524"/>
              <a:gd name="connsiteX21" fmla="*/ 361626 w 797474"/>
              <a:gd name="connsiteY21" fmla="*/ 187329 h 205524"/>
              <a:gd name="connsiteX22" fmla="*/ 343431 w 797474"/>
              <a:gd name="connsiteY22" fmla="*/ 205524 h 205524"/>
              <a:gd name="connsiteX23" fmla="*/ 325236 w 797474"/>
              <a:gd name="connsiteY23" fmla="*/ 187329 h 205524"/>
              <a:gd name="connsiteX24" fmla="*/ 343431 w 797474"/>
              <a:gd name="connsiteY24" fmla="*/ 169134 h 205524"/>
              <a:gd name="connsiteX25" fmla="*/ 235019 w 797474"/>
              <a:gd name="connsiteY25" fmla="*/ 169134 h 205524"/>
              <a:gd name="connsiteX26" fmla="*/ 253214 w 797474"/>
              <a:gd name="connsiteY26" fmla="*/ 187329 h 205524"/>
              <a:gd name="connsiteX27" fmla="*/ 235019 w 797474"/>
              <a:gd name="connsiteY27" fmla="*/ 205524 h 205524"/>
              <a:gd name="connsiteX28" fmla="*/ 216824 w 797474"/>
              <a:gd name="connsiteY28" fmla="*/ 187329 h 205524"/>
              <a:gd name="connsiteX29" fmla="*/ 235019 w 797474"/>
              <a:gd name="connsiteY29" fmla="*/ 169134 h 205524"/>
              <a:gd name="connsiteX30" fmla="*/ 126607 w 797474"/>
              <a:gd name="connsiteY30" fmla="*/ 169134 h 205524"/>
              <a:gd name="connsiteX31" fmla="*/ 144802 w 797474"/>
              <a:gd name="connsiteY31" fmla="*/ 187329 h 205524"/>
              <a:gd name="connsiteX32" fmla="*/ 126607 w 797474"/>
              <a:gd name="connsiteY32" fmla="*/ 205524 h 205524"/>
              <a:gd name="connsiteX33" fmla="*/ 108412 w 797474"/>
              <a:gd name="connsiteY33" fmla="*/ 187329 h 205524"/>
              <a:gd name="connsiteX34" fmla="*/ 126607 w 797474"/>
              <a:gd name="connsiteY34" fmla="*/ 169134 h 205524"/>
              <a:gd name="connsiteX35" fmla="*/ 18195 w 797474"/>
              <a:gd name="connsiteY35" fmla="*/ 169134 h 205524"/>
              <a:gd name="connsiteX36" fmla="*/ 36390 w 797474"/>
              <a:gd name="connsiteY36" fmla="*/ 187329 h 205524"/>
              <a:gd name="connsiteX37" fmla="*/ 18195 w 797474"/>
              <a:gd name="connsiteY37" fmla="*/ 205524 h 205524"/>
              <a:gd name="connsiteX38" fmla="*/ 0 w 797474"/>
              <a:gd name="connsiteY38" fmla="*/ 187329 h 205524"/>
              <a:gd name="connsiteX39" fmla="*/ 18195 w 797474"/>
              <a:gd name="connsiteY39" fmla="*/ 169134 h 205524"/>
              <a:gd name="connsiteX40" fmla="*/ 779279 w 797474"/>
              <a:gd name="connsiteY40" fmla="*/ 84567 h 205524"/>
              <a:gd name="connsiteX41" fmla="*/ 797474 w 797474"/>
              <a:gd name="connsiteY41" fmla="*/ 102762 h 205524"/>
              <a:gd name="connsiteX42" fmla="*/ 779279 w 797474"/>
              <a:gd name="connsiteY42" fmla="*/ 120957 h 205524"/>
              <a:gd name="connsiteX43" fmla="*/ 761084 w 797474"/>
              <a:gd name="connsiteY43" fmla="*/ 102762 h 205524"/>
              <a:gd name="connsiteX44" fmla="*/ 779279 w 797474"/>
              <a:gd name="connsiteY44" fmla="*/ 84567 h 205524"/>
              <a:gd name="connsiteX45" fmla="*/ 670867 w 797474"/>
              <a:gd name="connsiteY45" fmla="*/ 84567 h 205524"/>
              <a:gd name="connsiteX46" fmla="*/ 689062 w 797474"/>
              <a:gd name="connsiteY46" fmla="*/ 102762 h 205524"/>
              <a:gd name="connsiteX47" fmla="*/ 670867 w 797474"/>
              <a:gd name="connsiteY47" fmla="*/ 120957 h 205524"/>
              <a:gd name="connsiteX48" fmla="*/ 652672 w 797474"/>
              <a:gd name="connsiteY48" fmla="*/ 102762 h 205524"/>
              <a:gd name="connsiteX49" fmla="*/ 670867 w 797474"/>
              <a:gd name="connsiteY49" fmla="*/ 84567 h 205524"/>
              <a:gd name="connsiteX50" fmla="*/ 562455 w 797474"/>
              <a:gd name="connsiteY50" fmla="*/ 84567 h 205524"/>
              <a:gd name="connsiteX51" fmla="*/ 580650 w 797474"/>
              <a:gd name="connsiteY51" fmla="*/ 102762 h 205524"/>
              <a:gd name="connsiteX52" fmla="*/ 562455 w 797474"/>
              <a:gd name="connsiteY52" fmla="*/ 120957 h 205524"/>
              <a:gd name="connsiteX53" fmla="*/ 544260 w 797474"/>
              <a:gd name="connsiteY53" fmla="*/ 102762 h 205524"/>
              <a:gd name="connsiteX54" fmla="*/ 562455 w 797474"/>
              <a:gd name="connsiteY54" fmla="*/ 84567 h 205524"/>
              <a:gd name="connsiteX55" fmla="*/ 454043 w 797474"/>
              <a:gd name="connsiteY55" fmla="*/ 84567 h 205524"/>
              <a:gd name="connsiteX56" fmla="*/ 472238 w 797474"/>
              <a:gd name="connsiteY56" fmla="*/ 102762 h 205524"/>
              <a:gd name="connsiteX57" fmla="*/ 454043 w 797474"/>
              <a:gd name="connsiteY57" fmla="*/ 120957 h 205524"/>
              <a:gd name="connsiteX58" fmla="*/ 435848 w 797474"/>
              <a:gd name="connsiteY58" fmla="*/ 102762 h 205524"/>
              <a:gd name="connsiteX59" fmla="*/ 454043 w 797474"/>
              <a:gd name="connsiteY59" fmla="*/ 84567 h 205524"/>
              <a:gd name="connsiteX60" fmla="*/ 343431 w 797474"/>
              <a:gd name="connsiteY60" fmla="*/ 84567 h 205524"/>
              <a:gd name="connsiteX61" fmla="*/ 361626 w 797474"/>
              <a:gd name="connsiteY61" fmla="*/ 102762 h 205524"/>
              <a:gd name="connsiteX62" fmla="*/ 343431 w 797474"/>
              <a:gd name="connsiteY62" fmla="*/ 120957 h 205524"/>
              <a:gd name="connsiteX63" fmla="*/ 325236 w 797474"/>
              <a:gd name="connsiteY63" fmla="*/ 102762 h 205524"/>
              <a:gd name="connsiteX64" fmla="*/ 343431 w 797474"/>
              <a:gd name="connsiteY64" fmla="*/ 84567 h 205524"/>
              <a:gd name="connsiteX65" fmla="*/ 235019 w 797474"/>
              <a:gd name="connsiteY65" fmla="*/ 84567 h 205524"/>
              <a:gd name="connsiteX66" fmla="*/ 253214 w 797474"/>
              <a:gd name="connsiteY66" fmla="*/ 102762 h 205524"/>
              <a:gd name="connsiteX67" fmla="*/ 235019 w 797474"/>
              <a:gd name="connsiteY67" fmla="*/ 120957 h 205524"/>
              <a:gd name="connsiteX68" fmla="*/ 216824 w 797474"/>
              <a:gd name="connsiteY68" fmla="*/ 102762 h 205524"/>
              <a:gd name="connsiteX69" fmla="*/ 235019 w 797474"/>
              <a:gd name="connsiteY69" fmla="*/ 84567 h 205524"/>
              <a:gd name="connsiteX70" fmla="*/ 126607 w 797474"/>
              <a:gd name="connsiteY70" fmla="*/ 84567 h 205524"/>
              <a:gd name="connsiteX71" fmla="*/ 144802 w 797474"/>
              <a:gd name="connsiteY71" fmla="*/ 102762 h 205524"/>
              <a:gd name="connsiteX72" fmla="*/ 126607 w 797474"/>
              <a:gd name="connsiteY72" fmla="*/ 120957 h 205524"/>
              <a:gd name="connsiteX73" fmla="*/ 108412 w 797474"/>
              <a:gd name="connsiteY73" fmla="*/ 102762 h 205524"/>
              <a:gd name="connsiteX74" fmla="*/ 126607 w 797474"/>
              <a:gd name="connsiteY74" fmla="*/ 84567 h 205524"/>
              <a:gd name="connsiteX75" fmla="*/ 18195 w 797474"/>
              <a:gd name="connsiteY75" fmla="*/ 84567 h 205524"/>
              <a:gd name="connsiteX76" fmla="*/ 36390 w 797474"/>
              <a:gd name="connsiteY76" fmla="*/ 102762 h 205524"/>
              <a:gd name="connsiteX77" fmla="*/ 18195 w 797474"/>
              <a:gd name="connsiteY77" fmla="*/ 120957 h 205524"/>
              <a:gd name="connsiteX78" fmla="*/ 0 w 797474"/>
              <a:gd name="connsiteY78" fmla="*/ 102762 h 205524"/>
              <a:gd name="connsiteX79" fmla="*/ 18195 w 797474"/>
              <a:gd name="connsiteY79" fmla="*/ 84567 h 205524"/>
              <a:gd name="connsiteX80" fmla="*/ 779279 w 797474"/>
              <a:gd name="connsiteY80" fmla="*/ 0 h 205524"/>
              <a:gd name="connsiteX81" fmla="*/ 797474 w 797474"/>
              <a:gd name="connsiteY81" fmla="*/ 18195 h 205524"/>
              <a:gd name="connsiteX82" fmla="*/ 779279 w 797474"/>
              <a:gd name="connsiteY82" fmla="*/ 36390 h 205524"/>
              <a:gd name="connsiteX83" fmla="*/ 761084 w 797474"/>
              <a:gd name="connsiteY83" fmla="*/ 18195 h 205524"/>
              <a:gd name="connsiteX84" fmla="*/ 779279 w 797474"/>
              <a:gd name="connsiteY84" fmla="*/ 0 h 205524"/>
              <a:gd name="connsiteX85" fmla="*/ 670867 w 797474"/>
              <a:gd name="connsiteY85" fmla="*/ 0 h 205524"/>
              <a:gd name="connsiteX86" fmla="*/ 689062 w 797474"/>
              <a:gd name="connsiteY86" fmla="*/ 18195 h 205524"/>
              <a:gd name="connsiteX87" fmla="*/ 670867 w 797474"/>
              <a:gd name="connsiteY87" fmla="*/ 36390 h 205524"/>
              <a:gd name="connsiteX88" fmla="*/ 652672 w 797474"/>
              <a:gd name="connsiteY88" fmla="*/ 18195 h 205524"/>
              <a:gd name="connsiteX89" fmla="*/ 670867 w 797474"/>
              <a:gd name="connsiteY89" fmla="*/ 0 h 205524"/>
              <a:gd name="connsiteX90" fmla="*/ 562455 w 797474"/>
              <a:gd name="connsiteY90" fmla="*/ 0 h 205524"/>
              <a:gd name="connsiteX91" fmla="*/ 580650 w 797474"/>
              <a:gd name="connsiteY91" fmla="*/ 18195 h 205524"/>
              <a:gd name="connsiteX92" fmla="*/ 562455 w 797474"/>
              <a:gd name="connsiteY92" fmla="*/ 36390 h 205524"/>
              <a:gd name="connsiteX93" fmla="*/ 544260 w 797474"/>
              <a:gd name="connsiteY93" fmla="*/ 18195 h 205524"/>
              <a:gd name="connsiteX94" fmla="*/ 562455 w 797474"/>
              <a:gd name="connsiteY94" fmla="*/ 0 h 205524"/>
              <a:gd name="connsiteX95" fmla="*/ 454043 w 797474"/>
              <a:gd name="connsiteY95" fmla="*/ 0 h 205524"/>
              <a:gd name="connsiteX96" fmla="*/ 472238 w 797474"/>
              <a:gd name="connsiteY96" fmla="*/ 18195 h 205524"/>
              <a:gd name="connsiteX97" fmla="*/ 454043 w 797474"/>
              <a:gd name="connsiteY97" fmla="*/ 36390 h 205524"/>
              <a:gd name="connsiteX98" fmla="*/ 435848 w 797474"/>
              <a:gd name="connsiteY98" fmla="*/ 18195 h 205524"/>
              <a:gd name="connsiteX99" fmla="*/ 454043 w 797474"/>
              <a:gd name="connsiteY99" fmla="*/ 0 h 205524"/>
              <a:gd name="connsiteX100" fmla="*/ 343431 w 797474"/>
              <a:gd name="connsiteY100" fmla="*/ 0 h 205524"/>
              <a:gd name="connsiteX101" fmla="*/ 361626 w 797474"/>
              <a:gd name="connsiteY101" fmla="*/ 18195 h 205524"/>
              <a:gd name="connsiteX102" fmla="*/ 343431 w 797474"/>
              <a:gd name="connsiteY102" fmla="*/ 36390 h 205524"/>
              <a:gd name="connsiteX103" fmla="*/ 325236 w 797474"/>
              <a:gd name="connsiteY103" fmla="*/ 18195 h 205524"/>
              <a:gd name="connsiteX104" fmla="*/ 343431 w 797474"/>
              <a:gd name="connsiteY104" fmla="*/ 0 h 205524"/>
              <a:gd name="connsiteX105" fmla="*/ 235019 w 797474"/>
              <a:gd name="connsiteY105" fmla="*/ 0 h 205524"/>
              <a:gd name="connsiteX106" fmla="*/ 253214 w 797474"/>
              <a:gd name="connsiteY106" fmla="*/ 18195 h 205524"/>
              <a:gd name="connsiteX107" fmla="*/ 235019 w 797474"/>
              <a:gd name="connsiteY107" fmla="*/ 36390 h 205524"/>
              <a:gd name="connsiteX108" fmla="*/ 216824 w 797474"/>
              <a:gd name="connsiteY108" fmla="*/ 18195 h 205524"/>
              <a:gd name="connsiteX109" fmla="*/ 235019 w 797474"/>
              <a:gd name="connsiteY109" fmla="*/ 0 h 205524"/>
              <a:gd name="connsiteX110" fmla="*/ 126607 w 797474"/>
              <a:gd name="connsiteY110" fmla="*/ 0 h 205524"/>
              <a:gd name="connsiteX111" fmla="*/ 144802 w 797474"/>
              <a:gd name="connsiteY111" fmla="*/ 18195 h 205524"/>
              <a:gd name="connsiteX112" fmla="*/ 126607 w 797474"/>
              <a:gd name="connsiteY112" fmla="*/ 36390 h 205524"/>
              <a:gd name="connsiteX113" fmla="*/ 108412 w 797474"/>
              <a:gd name="connsiteY113" fmla="*/ 18195 h 205524"/>
              <a:gd name="connsiteX114" fmla="*/ 126607 w 797474"/>
              <a:gd name="connsiteY114" fmla="*/ 0 h 205524"/>
              <a:gd name="connsiteX115" fmla="*/ 18195 w 797474"/>
              <a:gd name="connsiteY115" fmla="*/ 0 h 205524"/>
              <a:gd name="connsiteX116" fmla="*/ 36390 w 797474"/>
              <a:gd name="connsiteY116" fmla="*/ 18195 h 205524"/>
              <a:gd name="connsiteX117" fmla="*/ 18195 w 797474"/>
              <a:gd name="connsiteY117" fmla="*/ 36390 h 205524"/>
              <a:gd name="connsiteX118" fmla="*/ 0 w 797474"/>
              <a:gd name="connsiteY118" fmla="*/ 18195 h 205524"/>
              <a:gd name="connsiteX119" fmla="*/ 18195 w 797474"/>
              <a:gd name="connsiteY119" fmla="*/ 0 h 2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97474" h="205524">
                <a:moveTo>
                  <a:pt x="779279" y="169134"/>
                </a:moveTo>
                <a:cubicBezTo>
                  <a:pt x="789328" y="169134"/>
                  <a:pt x="797474" y="177280"/>
                  <a:pt x="797474" y="187329"/>
                </a:cubicBezTo>
                <a:cubicBezTo>
                  <a:pt x="797474" y="197378"/>
                  <a:pt x="789328" y="205524"/>
                  <a:pt x="779279" y="205524"/>
                </a:cubicBezTo>
                <a:cubicBezTo>
                  <a:pt x="769230" y="205524"/>
                  <a:pt x="761084" y="197378"/>
                  <a:pt x="761084" y="187329"/>
                </a:cubicBezTo>
                <a:cubicBezTo>
                  <a:pt x="761084" y="177280"/>
                  <a:pt x="769230" y="169134"/>
                  <a:pt x="779279" y="169134"/>
                </a:cubicBezTo>
                <a:close/>
                <a:moveTo>
                  <a:pt x="670867" y="169134"/>
                </a:moveTo>
                <a:cubicBezTo>
                  <a:pt x="680916" y="169134"/>
                  <a:pt x="689062" y="177280"/>
                  <a:pt x="689062" y="187329"/>
                </a:cubicBezTo>
                <a:cubicBezTo>
                  <a:pt x="689062" y="197378"/>
                  <a:pt x="680916" y="205524"/>
                  <a:pt x="670867" y="205524"/>
                </a:cubicBezTo>
                <a:cubicBezTo>
                  <a:pt x="660819" y="205524"/>
                  <a:pt x="652672" y="197378"/>
                  <a:pt x="652672" y="187329"/>
                </a:cubicBezTo>
                <a:cubicBezTo>
                  <a:pt x="652672" y="177280"/>
                  <a:pt x="660819" y="169134"/>
                  <a:pt x="670867" y="169134"/>
                </a:cubicBezTo>
                <a:close/>
                <a:moveTo>
                  <a:pt x="562455" y="169134"/>
                </a:moveTo>
                <a:cubicBezTo>
                  <a:pt x="572504" y="169134"/>
                  <a:pt x="580650" y="177280"/>
                  <a:pt x="580650" y="187329"/>
                </a:cubicBezTo>
                <a:cubicBezTo>
                  <a:pt x="580650" y="197378"/>
                  <a:pt x="572504" y="205524"/>
                  <a:pt x="562455" y="205524"/>
                </a:cubicBezTo>
                <a:cubicBezTo>
                  <a:pt x="552406" y="205524"/>
                  <a:pt x="544260" y="197378"/>
                  <a:pt x="544260" y="187329"/>
                </a:cubicBezTo>
                <a:cubicBezTo>
                  <a:pt x="544260" y="177280"/>
                  <a:pt x="552406" y="169134"/>
                  <a:pt x="562455" y="169134"/>
                </a:cubicBezTo>
                <a:close/>
                <a:moveTo>
                  <a:pt x="454043" y="169134"/>
                </a:moveTo>
                <a:cubicBezTo>
                  <a:pt x="464092" y="169134"/>
                  <a:pt x="472238" y="177280"/>
                  <a:pt x="472238" y="187329"/>
                </a:cubicBezTo>
                <a:cubicBezTo>
                  <a:pt x="472238" y="197378"/>
                  <a:pt x="464092" y="205524"/>
                  <a:pt x="454043" y="205524"/>
                </a:cubicBezTo>
                <a:cubicBezTo>
                  <a:pt x="443994" y="205524"/>
                  <a:pt x="435848" y="197378"/>
                  <a:pt x="435848" y="187329"/>
                </a:cubicBezTo>
                <a:cubicBezTo>
                  <a:pt x="435848" y="177280"/>
                  <a:pt x="443994" y="169134"/>
                  <a:pt x="454043" y="169134"/>
                </a:cubicBezTo>
                <a:close/>
                <a:moveTo>
                  <a:pt x="343431" y="169134"/>
                </a:moveTo>
                <a:cubicBezTo>
                  <a:pt x="353480" y="169134"/>
                  <a:pt x="361626" y="177280"/>
                  <a:pt x="361626" y="187329"/>
                </a:cubicBezTo>
                <a:cubicBezTo>
                  <a:pt x="361626" y="197378"/>
                  <a:pt x="353480" y="205524"/>
                  <a:pt x="343431" y="205524"/>
                </a:cubicBezTo>
                <a:cubicBezTo>
                  <a:pt x="333382" y="205524"/>
                  <a:pt x="325236" y="197378"/>
                  <a:pt x="325236" y="187329"/>
                </a:cubicBezTo>
                <a:cubicBezTo>
                  <a:pt x="325236" y="177280"/>
                  <a:pt x="333382" y="169134"/>
                  <a:pt x="343431" y="169134"/>
                </a:cubicBezTo>
                <a:close/>
                <a:moveTo>
                  <a:pt x="235019" y="169134"/>
                </a:moveTo>
                <a:cubicBezTo>
                  <a:pt x="245068" y="169134"/>
                  <a:pt x="253214" y="177280"/>
                  <a:pt x="253214" y="187329"/>
                </a:cubicBezTo>
                <a:cubicBezTo>
                  <a:pt x="253214" y="197378"/>
                  <a:pt x="245068" y="205524"/>
                  <a:pt x="235019" y="205524"/>
                </a:cubicBezTo>
                <a:cubicBezTo>
                  <a:pt x="224970" y="205524"/>
                  <a:pt x="216824" y="197378"/>
                  <a:pt x="216824" y="187329"/>
                </a:cubicBezTo>
                <a:cubicBezTo>
                  <a:pt x="216824" y="177280"/>
                  <a:pt x="224970" y="169134"/>
                  <a:pt x="235019" y="169134"/>
                </a:cubicBezTo>
                <a:close/>
                <a:moveTo>
                  <a:pt x="126607" y="169134"/>
                </a:moveTo>
                <a:cubicBezTo>
                  <a:pt x="136656" y="169134"/>
                  <a:pt x="144802" y="177280"/>
                  <a:pt x="144802" y="187329"/>
                </a:cubicBezTo>
                <a:cubicBezTo>
                  <a:pt x="144802" y="197378"/>
                  <a:pt x="136656" y="205524"/>
                  <a:pt x="126607" y="205524"/>
                </a:cubicBezTo>
                <a:cubicBezTo>
                  <a:pt x="116558" y="205524"/>
                  <a:pt x="108412" y="197378"/>
                  <a:pt x="108412" y="187329"/>
                </a:cubicBezTo>
                <a:cubicBezTo>
                  <a:pt x="108412" y="177280"/>
                  <a:pt x="116558" y="169134"/>
                  <a:pt x="126607" y="169134"/>
                </a:cubicBezTo>
                <a:close/>
                <a:moveTo>
                  <a:pt x="18195" y="169134"/>
                </a:moveTo>
                <a:cubicBezTo>
                  <a:pt x="28244" y="169134"/>
                  <a:pt x="36390" y="177280"/>
                  <a:pt x="36390" y="187329"/>
                </a:cubicBezTo>
                <a:cubicBezTo>
                  <a:pt x="36390" y="197378"/>
                  <a:pt x="28244" y="205524"/>
                  <a:pt x="18195" y="205524"/>
                </a:cubicBezTo>
                <a:cubicBezTo>
                  <a:pt x="8146" y="205524"/>
                  <a:pt x="0" y="197378"/>
                  <a:pt x="0" y="187329"/>
                </a:cubicBezTo>
                <a:cubicBezTo>
                  <a:pt x="0" y="177280"/>
                  <a:pt x="8146" y="169134"/>
                  <a:pt x="18195" y="169134"/>
                </a:cubicBezTo>
                <a:close/>
                <a:moveTo>
                  <a:pt x="779279" y="84567"/>
                </a:moveTo>
                <a:cubicBezTo>
                  <a:pt x="789328" y="84567"/>
                  <a:pt x="797474" y="92713"/>
                  <a:pt x="797474" y="102762"/>
                </a:cubicBezTo>
                <a:cubicBezTo>
                  <a:pt x="797474" y="112811"/>
                  <a:pt x="789328" y="120957"/>
                  <a:pt x="779279" y="120957"/>
                </a:cubicBezTo>
                <a:cubicBezTo>
                  <a:pt x="769230" y="120957"/>
                  <a:pt x="761084" y="112811"/>
                  <a:pt x="761084" y="102762"/>
                </a:cubicBezTo>
                <a:cubicBezTo>
                  <a:pt x="761084" y="92713"/>
                  <a:pt x="769230" y="84567"/>
                  <a:pt x="779279" y="84567"/>
                </a:cubicBezTo>
                <a:close/>
                <a:moveTo>
                  <a:pt x="670867" y="84567"/>
                </a:moveTo>
                <a:cubicBezTo>
                  <a:pt x="680916" y="84567"/>
                  <a:pt x="689062" y="92713"/>
                  <a:pt x="689062" y="102762"/>
                </a:cubicBezTo>
                <a:cubicBezTo>
                  <a:pt x="689062" y="112811"/>
                  <a:pt x="680916" y="120957"/>
                  <a:pt x="670867" y="120957"/>
                </a:cubicBezTo>
                <a:cubicBezTo>
                  <a:pt x="660819" y="120957"/>
                  <a:pt x="652672" y="112811"/>
                  <a:pt x="652672" y="102762"/>
                </a:cubicBezTo>
                <a:cubicBezTo>
                  <a:pt x="652672" y="92713"/>
                  <a:pt x="660819" y="84567"/>
                  <a:pt x="670867" y="84567"/>
                </a:cubicBezTo>
                <a:close/>
                <a:moveTo>
                  <a:pt x="562455" y="84567"/>
                </a:moveTo>
                <a:cubicBezTo>
                  <a:pt x="572504" y="84567"/>
                  <a:pt x="580650" y="92713"/>
                  <a:pt x="580650" y="102762"/>
                </a:cubicBezTo>
                <a:cubicBezTo>
                  <a:pt x="580650" y="112811"/>
                  <a:pt x="572504" y="120957"/>
                  <a:pt x="562455" y="120957"/>
                </a:cubicBezTo>
                <a:cubicBezTo>
                  <a:pt x="552406" y="120957"/>
                  <a:pt x="544260" y="112811"/>
                  <a:pt x="544260" y="102762"/>
                </a:cubicBezTo>
                <a:cubicBezTo>
                  <a:pt x="544260" y="92713"/>
                  <a:pt x="552406" y="84567"/>
                  <a:pt x="562455" y="84567"/>
                </a:cubicBezTo>
                <a:close/>
                <a:moveTo>
                  <a:pt x="454043" y="84567"/>
                </a:moveTo>
                <a:cubicBezTo>
                  <a:pt x="464092" y="84567"/>
                  <a:pt x="472238" y="92713"/>
                  <a:pt x="472238" y="102762"/>
                </a:cubicBezTo>
                <a:cubicBezTo>
                  <a:pt x="472238" y="112811"/>
                  <a:pt x="464092" y="120957"/>
                  <a:pt x="454043" y="120957"/>
                </a:cubicBezTo>
                <a:cubicBezTo>
                  <a:pt x="443994" y="120957"/>
                  <a:pt x="435848" y="112811"/>
                  <a:pt x="435848" y="102762"/>
                </a:cubicBezTo>
                <a:cubicBezTo>
                  <a:pt x="435848" y="92713"/>
                  <a:pt x="443994" y="84567"/>
                  <a:pt x="454043" y="84567"/>
                </a:cubicBezTo>
                <a:close/>
                <a:moveTo>
                  <a:pt x="343431" y="84567"/>
                </a:moveTo>
                <a:cubicBezTo>
                  <a:pt x="353480" y="84567"/>
                  <a:pt x="361626" y="92713"/>
                  <a:pt x="361626" y="102762"/>
                </a:cubicBezTo>
                <a:cubicBezTo>
                  <a:pt x="361626" y="112811"/>
                  <a:pt x="353480" y="120957"/>
                  <a:pt x="343431" y="120957"/>
                </a:cubicBezTo>
                <a:cubicBezTo>
                  <a:pt x="333382" y="120957"/>
                  <a:pt x="325236" y="112811"/>
                  <a:pt x="325236" y="102762"/>
                </a:cubicBezTo>
                <a:cubicBezTo>
                  <a:pt x="325236" y="92713"/>
                  <a:pt x="333382" y="84567"/>
                  <a:pt x="343431" y="84567"/>
                </a:cubicBezTo>
                <a:close/>
                <a:moveTo>
                  <a:pt x="235019" y="84567"/>
                </a:moveTo>
                <a:cubicBezTo>
                  <a:pt x="245068" y="84567"/>
                  <a:pt x="253214" y="92713"/>
                  <a:pt x="253214" y="102762"/>
                </a:cubicBezTo>
                <a:cubicBezTo>
                  <a:pt x="253214" y="112811"/>
                  <a:pt x="245068" y="120957"/>
                  <a:pt x="235019" y="120957"/>
                </a:cubicBezTo>
                <a:cubicBezTo>
                  <a:pt x="224970" y="120957"/>
                  <a:pt x="216824" y="112811"/>
                  <a:pt x="216824" y="102762"/>
                </a:cubicBezTo>
                <a:cubicBezTo>
                  <a:pt x="216824" y="92713"/>
                  <a:pt x="224970" y="84567"/>
                  <a:pt x="235019" y="84567"/>
                </a:cubicBezTo>
                <a:close/>
                <a:moveTo>
                  <a:pt x="126607" y="84567"/>
                </a:moveTo>
                <a:cubicBezTo>
                  <a:pt x="136656" y="84567"/>
                  <a:pt x="144802" y="92713"/>
                  <a:pt x="144802" y="102762"/>
                </a:cubicBezTo>
                <a:cubicBezTo>
                  <a:pt x="144802" y="112811"/>
                  <a:pt x="136656" y="120957"/>
                  <a:pt x="126607" y="120957"/>
                </a:cubicBezTo>
                <a:cubicBezTo>
                  <a:pt x="116558" y="120957"/>
                  <a:pt x="108412" y="112811"/>
                  <a:pt x="108412" y="102762"/>
                </a:cubicBezTo>
                <a:cubicBezTo>
                  <a:pt x="108412" y="92713"/>
                  <a:pt x="116558" y="84567"/>
                  <a:pt x="126607" y="84567"/>
                </a:cubicBezTo>
                <a:close/>
                <a:moveTo>
                  <a:pt x="18195" y="84567"/>
                </a:moveTo>
                <a:cubicBezTo>
                  <a:pt x="28244" y="84567"/>
                  <a:pt x="36390" y="92713"/>
                  <a:pt x="36390" y="102762"/>
                </a:cubicBezTo>
                <a:cubicBezTo>
                  <a:pt x="36390" y="112811"/>
                  <a:pt x="28244" y="120957"/>
                  <a:pt x="18195" y="120957"/>
                </a:cubicBezTo>
                <a:cubicBezTo>
                  <a:pt x="8146" y="120957"/>
                  <a:pt x="0" y="112811"/>
                  <a:pt x="0" y="102762"/>
                </a:cubicBezTo>
                <a:cubicBezTo>
                  <a:pt x="0" y="92713"/>
                  <a:pt x="8146" y="84567"/>
                  <a:pt x="18195" y="84567"/>
                </a:cubicBezTo>
                <a:close/>
                <a:moveTo>
                  <a:pt x="779279" y="0"/>
                </a:moveTo>
                <a:cubicBezTo>
                  <a:pt x="789328" y="0"/>
                  <a:pt x="797474" y="8146"/>
                  <a:pt x="797474" y="18195"/>
                </a:cubicBezTo>
                <a:cubicBezTo>
                  <a:pt x="797474" y="28244"/>
                  <a:pt x="789328" y="36390"/>
                  <a:pt x="779279" y="36390"/>
                </a:cubicBezTo>
                <a:cubicBezTo>
                  <a:pt x="769230" y="36390"/>
                  <a:pt x="761084" y="28244"/>
                  <a:pt x="761084" y="18195"/>
                </a:cubicBezTo>
                <a:cubicBezTo>
                  <a:pt x="761084" y="8146"/>
                  <a:pt x="769230" y="0"/>
                  <a:pt x="779279" y="0"/>
                </a:cubicBezTo>
                <a:close/>
                <a:moveTo>
                  <a:pt x="670867" y="0"/>
                </a:moveTo>
                <a:cubicBezTo>
                  <a:pt x="680916" y="0"/>
                  <a:pt x="689062" y="8146"/>
                  <a:pt x="689062" y="18195"/>
                </a:cubicBezTo>
                <a:cubicBezTo>
                  <a:pt x="689062" y="28244"/>
                  <a:pt x="680916" y="36390"/>
                  <a:pt x="670867" y="36390"/>
                </a:cubicBezTo>
                <a:cubicBezTo>
                  <a:pt x="660819" y="36390"/>
                  <a:pt x="652672" y="28244"/>
                  <a:pt x="652672" y="18195"/>
                </a:cubicBezTo>
                <a:cubicBezTo>
                  <a:pt x="652672" y="8146"/>
                  <a:pt x="660819" y="0"/>
                  <a:pt x="670867" y="0"/>
                </a:cubicBezTo>
                <a:close/>
                <a:moveTo>
                  <a:pt x="562455" y="0"/>
                </a:moveTo>
                <a:cubicBezTo>
                  <a:pt x="572504" y="0"/>
                  <a:pt x="580650" y="8146"/>
                  <a:pt x="580650" y="18195"/>
                </a:cubicBezTo>
                <a:cubicBezTo>
                  <a:pt x="580650" y="28244"/>
                  <a:pt x="572504" y="36390"/>
                  <a:pt x="562455" y="36390"/>
                </a:cubicBezTo>
                <a:cubicBezTo>
                  <a:pt x="552406" y="36390"/>
                  <a:pt x="544260" y="28244"/>
                  <a:pt x="544260" y="18195"/>
                </a:cubicBezTo>
                <a:cubicBezTo>
                  <a:pt x="544260" y="8146"/>
                  <a:pt x="552406" y="0"/>
                  <a:pt x="562455" y="0"/>
                </a:cubicBezTo>
                <a:close/>
                <a:moveTo>
                  <a:pt x="454043" y="0"/>
                </a:moveTo>
                <a:cubicBezTo>
                  <a:pt x="464092" y="0"/>
                  <a:pt x="472238" y="8146"/>
                  <a:pt x="472238" y="18195"/>
                </a:cubicBezTo>
                <a:cubicBezTo>
                  <a:pt x="472238" y="28244"/>
                  <a:pt x="464092" y="36390"/>
                  <a:pt x="454043" y="36390"/>
                </a:cubicBezTo>
                <a:cubicBezTo>
                  <a:pt x="443994" y="36390"/>
                  <a:pt x="435848" y="28244"/>
                  <a:pt x="435848" y="18195"/>
                </a:cubicBezTo>
                <a:cubicBezTo>
                  <a:pt x="435848" y="8146"/>
                  <a:pt x="443994" y="0"/>
                  <a:pt x="454043" y="0"/>
                </a:cubicBezTo>
                <a:close/>
                <a:moveTo>
                  <a:pt x="343431" y="0"/>
                </a:moveTo>
                <a:cubicBezTo>
                  <a:pt x="353480" y="0"/>
                  <a:pt x="361626" y="8146"/>
                  <a:pt x="361626" y="18195"/>
                </a:cubicBezTo>
                <a:cubicBezTo>
                  <a:pt x="361626" y="28244"/>
                  <a:pt x="353480" y="36390"/>
                  <a:pt x="343431" y="36390"/>
                </a:cubicBezTo>
                <a:cubicBezTo>
                  <a:pt x="333382" y="36390"/>
                  <a:pt x="325236" y="28244"/>
                  <a:pt x="325236" y="18195"/>
                </a:cubicBezTo>
                <a:cubicBezTo>
                  <a:pt x="325236" y="8146"/>
                  <a:pt x="333382" y="0"/>
                  <a:pt x="343431" y="0"/>
                </a:cubicBezTo>
                <a:close/>
                <a:moveTo>
                  <a:pt x="235019" y="0"/>
                </a:moveTo>
                <a:cubicBezTo>
                  <a:pt x="245068" y="0"/>
                  <a:pt x="253214" y="8146"/>
                  <a:pt x="253214" y="18195"/>
                </a:cubicBezTo>
                <a:cubicBezTo>
                  <a:pt x="253214" y="28244"/>
                  <a:pt x="245068" y="36390"/>
                  <a:pt x="235019" y="36390"/>
                </a:cubicBezTo>
                <a:cubicBezTo>
                  <a:pt x="224970" y="36390"/>
                  <a:pt x="216824" y="28244"/>
                  <a:pt x="216824" y="18195"/>
                </a:cubicBezTo>
                <a:cubicBezTo>
                  <a:pt x="216824" y="8146"/>
                  <a:pt x="224970" y="0"/>
                  <a:pt x="235019" y="0"/>
                </a:cubicBezTo>
                <a:close/>
                <a:moveTo>
                  <a:pt x="126607" y="0"/>
                </a:moveTo>
                <a:cubicBezTo>
                  <a:pt x="136656" y="0"/>
                  <a:pt x="144802" y="8146"/>
                  <a:pt x="144802" y="18195"/>
                </a:cubicBezTo>
                <a:cubicBezTo>
                  <a:pt x="144802" y="28244"/>
                  <a:pt x="136656" y="36390"/>
                  <a:pt x="126607" y="36390"/>
                </a:cubicBezTo>
                <a:cubicBezTo>
                  <a:pt x="116558" y="36390"/>
                  <a:pt x="108412" y="28244"/>
                  <a:pt x="108412" y="18195"/>
                </a:cubicBezTo>
                <a:cubicBezTo>
                  <a:pt x="108412" y="8146"/>
                  <a:pt x="116558" y="0"/>
                  <a:pt x="126607" y="0"/>
                </a:cubicBezTo>
                <a:close/>
                <a:moveTo>
                  <a:pt x="18195" y="0"/>
                </a:moveTo>
                <a:cubicBezTo>
                  <a:pt x="28244" y="0"/>
                  <a:pt x="36390" y="8146"/>
                  <a:pt x="36390" y="18195"/>
                </a:cubicBezTo>
                <a:cubicBezTo>
                  <a:pt x="36390" y="28244"/>
                  <a:pt x="28244" y="36390"/>
                  <a:pt x="18195" y="36390"/>
                </a:cubicBezTo>
                <a:cubicBezTo>
                  <a:pt x="8146" y="36390"/>
                  <a:pt x="0" y="28244"/>
                  <a:pt x="0" y="18195"/>
                </a:cubicBezTo>
                <a:cubicBezTo>
                  <a:pt x="0" y="8146"/>
                  <a:pt x="8146" y="0"/>
                  <a:pt x="18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11"/>
          <p:cNvSpPr/>
          <p:nvPr userDrawn="1">
            <p:custDataLst>
              <p:tags r:id="rId6"/>
            </p:custDataLst>
          </p:nvPr>
        </p:nvSpPr>
        <p:spPr>
          <a:xfrm>
            <a:off x="10873827" y="647126"/>
            <a:ext cx="692096" cy="178375"/>
          </a:xfrm>
          <a:custGeom>
            <a:avLst/>
            <a:gdLst>
              <a:gd name="connsiteX0" fmla="*/ 779279 w 797474"/>
              <a:gd name="connsiteY0" fmla="*/ 169134 h 205524"/>
              <a:gd name="connsiteX1" fmla="*/ 797474 w 797474"/>
              <a:gd name="connsiteY1" fmla="*/ 187329 h 205524"/>
              <a:gd name="connsiteX2" fmla="*/ 779279 w 797474"/>
              <a:gd name="connsiteY2" fmla="*/ 205524 h 205524"/>
              <a:gd name="connsiteX3" fmla="*/ 761084 w 797474"/>
              <a:gd name="connsiteY3" fmla="*/ 187329 h 205524"/>
              <a:gd name="connsiteX4" fmla="*/ 779279 w 797474"/>
              <a:gd name="connsiteY4" fmla="*/ 169134 h 205524"/>
              <a:gd name="connsiteX5" fmla="*/ 670867 w 797474"/>
              <a:gd name="connsiteY5" fmla="*/ 169134 h 205524"/>
              <a:gd name="connsiteX6" fmla="*/ 689062 w 797474"/>
              <a:gd name="connsiteY6" fmla="*/ 187329 h 205524"/>
              <a:gd name="connsiteX7" fmla="*/ 670867 w 797474"/>
              <a:gd name="connsiteY7" fmla="*/ 205524 h 205524"/>
              <a:gd name="connsiteX8" fmla="*/ 652672 w 797474"/>
              <a:gd name="connsiteY8" fmla="*/ 187329 h 205524"/>
              <a:gd name="connsiteX9" fmla="*/ 670867 w 797474"/>
              <a:gd name="connsiteY9" fmla="*/ 169134 h 205524"/>
              <a:gd name="connsiteX10" fmla="*/ 562455 w 797474"/>
              <a:gd name="connsiteY10" fmla="*/ 169134 h 205524"/>
              <a:gd name="connsiteX11" fmla="*/ 580650 w 797474"/>
              <a:gd name="connsiteY11" fmla="*/ 187329 h 205524"/>
              <a:gd name="connsiteX12" fmla="*/ 562455 w 797474"/>
              <a:gd name="connsiteY12" fmla="*/ 205524 h 205524"/>
              <a:gd name="connsiteX13" fmla="*/ 544260 w 797474"/>
              <a:gd name="connsiteY13" fmla="*/ 187329 h 205524"/>
              <a:gd name="connsiteX14" fmla="*/ 562455 w 797474"/>
              <a:gd name="connsiteY14" fmla="*/ 169134 h 205524"/>
              <a:gd name="connsiteX15" fmla="*/ 454043 w 797474"/>
              <a:gd name="connsiteY15" fmla="*/ 169134 h 205524"/>
              <a:gd name="connsiteX16" fmla="*/ 472238 w 797474"/>
              <a:gd name="connsiteY16" fmla="*/ 187329 h 205524"/>
              <a:gd name="connsiteX17" fmla="*/ 454043 w 797474"/>
              <a:gd name="connsiteY17" fmla="*/ 205524 h 205524"/>
              <a:gd name="connsiteX18" fmla="*/ 435848 w 797474"/>
              <a:gd name="connsiteY18" fmla="*/ 187329 h 205524"/>
              <a:gd name="connsiteX19" fmla="*/ 454043 w 797474"/>
              <a:gd name="connsiteY19" fmla="*/ 169134 h 205524"/>
              <a:gd name="connsiteX20" fmla="*/ 343431 w 797474"/>
              <a:gd name="connsiteY20" fmla="*/ 169134 h 205524"/>
              <a:gd name="connsiteX21" fmla="*/ 361626 w 797474"/>
              <a:gd name="connsiteY21" fmla="*/ 187329 h 205524"/>
              <a:gd name="connsiteX22" fmla="*/ 343431 w 797474"/>
              <a:gd name="connsiteY22" fmla="*/ 205524 h 205524"/>
              <a:gd name="connsiteX23" fmla="*/ 325236 w 797474"/>
              <a:gd name="connsiteY23" fmla="*/ 187329 h 205524"/>
              <a:gd name="connsiteX24" fmla="*/ 343431 w 797474"/>
              <a:gd name="connsiteY24" fmla="*/ 169134 h 205524"/>
              <a:gd name="connsiteX25" fmla="*/ 235019 w 797474"/>
              <a:gd name="connsiteY25" fmla="*/ 169134 h 205524"/>
              <a:gd name="connsiteX26" fmla="*/ 253214 w 797474"/>
              <a:gd name="connsiteY26" fmla="*/ 187329 h 205524"/>
              <a:gd name="connsiteX27" fmla="*/ 235019 w 797474"/>
              <a:gd name="connsiteY27" fmla="*/ 205524 h 205524"/>
              <a:gd name="connsiteX28" fmla="*/ 216824 w 797474"/>
              <a:gd name="connsiteY28" fmla="*/ 187329 h 205524"/>
              <a:gd name="connsiteX29" fmla="*/ 235019 w 797474"/>
              <a:gd name="connsiteY29" fmla="*/ 169134 h 205524"/>
              <a:gd name="connsiteX30" fmla="*/ 126607 w 797474"/>
              <a:gd name="connsiteY30" fmla="*/ 169134 h 205524"/>
              <a:gd name="connsiteX31" fmla="*/ 144802 w 797474"/>
              <a:gd name="connsiteY31" fmla="*/ 187329 h 205524"/>
              <a:gd name="connsiteX32" fmla="*/ 126607 w 797474"/>
              <a:gd name="connsiteY32" fmla="*/ 205524 h 205524"/>
              <a:gd name="connsiteX33" fmla="*/ 108412 w 797474"/>
              <a:gd name="connsiteY33" fmla="*/ 187329 h 205524"/>
              <a:gd name="connsiteX34" fmla="*/ 126607 w 797474"/>
              <a:gd name="connsiteY34" fmla="*/ 169134 h 205524"/>
              <a:gd name="connsiteX35" fmla="*/ 18195 w 797474"/>
              <a:gd name="connsiteY35" fmla="*/ 169134 h 205524"/>
              <a:gd name="connsiteX36" fmla="*/ 36390 w 797474"/>
              <a:gd name="connsiteY36" fmla="*/ 187329 h 205524"/>
              <a:gd name="connsiteX37" fmla="*/ 18195 w 797474"/>
              <a:gd name="connsiteY37" fmla="*/ 205524 h 205524"/>
              <a:gd name="connsiteX38" fmla="*/ 0 w 797474"/>
              <a:gd name="connsiteY38" fmla="*/ 187329 h 205524"/>
              <a:gd name="connsiteX39" fmla="*/ 18195 w 797474"/>
              <a:gd name="connsiteY39" fmla="*/ 169134 h 205524"/>
              <a:gd name="connsiteX40" fmla="*/ 779279 w 797474"/>
              <a:gd name="connsiteY40" fmla="*/ 84567 h 205524"/>
              <a:gd name="connsiteX41" fmla="*/ 797474 w 797474"/>
              <a:gd name="connsiteY41" fmla="*/ 102762 h 205524"/>
              <a:gd name="connsiteX42" fmla="*/ 779279 w 797474"/>
              <a:gd name="connsiteY42" fmla="*/ 120957 h 205524"/>
              <a:gd name="connsiteX43" fmla="*/ 761084 w 797474"/>
              <a:gd name="connsiteY43" fmla="*/ 102762 h 205524"/>
              <a:gd name="connsiteX44" fmla="*/ 779279 w 797474"/>
              <a:gd name="connsiteY44" fmla="*/ 84567 h 205524"/>
              <a:gd name="connsiteX45" fmla="*/ 670867 w 797474"/>
              <a:gd name="connsiteY45" fmla="*/ 84567 h 205524"/>
              <a:gd name="connsiteX46" fmla="*/ 689062 w 797474"/>
              <a:gd name="connsiteY46" fmla="*/ 102762 h 205524"/>
              <a:gd name="connsiteX47" fmla="*/ 670867 w 797474"/>
              <a:gd name="connsiteY47" fmla="*/ 120957 h 205524"/>
              <a:gd name="connsiteX48" fmla="*/ 652672 w 797474"/>
              <a:gd name="connsiteY48" fmla="*/ 102762 h 205524"/>
              <a:gd name="connsiteX49" fmla="*/ 670867 w 797474"/>
              <a:gd name="connsiteY49" fmla="*/ 84567 h 205524"/>
              <a:gd name="connsiteX50" fmla="*/ 562455 w 797474"/>
              <a:gd name="connsiteY50" fmla="*/ 84567 h 205524"/>
              <a:gd name="connsiteX51" fmla="*/ 580650 w 797474"/>
              <a:gd name="connsiteY51" fmla="*/ 102762 h 205524"/>
              <a:gd name="connsiteX52" fmla="*/ 562455 w 797474"/>
              <a:gd name="connsiteY52" fmla="*/ 120957 h 205524"/>
              <a:gd name="connsiteX53" fmla="*/ 544260 w 797474"/>
              <a:gd name="connsiteY53" fmla="*/ 102762 h 205524"/>
              <a:gd name="connsiteX54" fmla="*/ 562455 w 797474"/>
              <a:gd name="connsiteY54" fmla="*/ 84567 h 205524"/>
              <a:gd name="connsiteX55" fmla="*/ 454043 w 797474"/>
              <a:gd name="connsiteY55" fmla="*/ 84567 h 205524"/>
              <a:gd name="connsiteX56" fmla="*/ 472238 w 797474"/>
              <a:gd name="connsiteY56" fmla="*/ 102762 h 205524"/>
              <a:gd name="connsiteX57" fmla="*/ 454043 w 797474"/>
              <a:gd name="connsiteY57" fmla="*/ 120957 h 205524"/>
              <a:gd name="connsiteX58" fmla="*/ 435848 w 797474"/>
              <a:gd name="connsiteY58" fmla="*/ 102762 h 205524"/>
              <a:gd name="connsiteX59" fmla="*/ 454043 w 797474"/>
              <a:gd name="connsiteY59" fmla="*/ 84567 h 205524"/>
              <a:gd name="connsiteX60" fmla="*/ 343431 w 797474"/>
              <a:gd name="connsiteY60" fmla="*/ 84567 h 205524"/>
              <a:gd name="connsiteX61" fmla="*/ 361626 w 797474"/>
              <a:gd name="connsiteY61" fmla="*/ 102762 h 205524"/>
              <a:gd name="connsiteX62" fmla="*/ 343431 w 797474"/>
              <a:gd name="connsiteY62" fmla="*/ 120957 h 205524"/>
              <a:gd name="connsiteX63" fmla="*/ 325236 w 797474"/>
              <a:gd name="connsiteY63" fmla="*/ 102762 h 205524"/>
              <a:gd name="connsiteX64" fmla="*/ 343431 w 797474"/>
              <a:gd name="connsiteY64" fmla="*/ 84567 h 205524"/>
              <a:gd name="connsiteX65" fmla="*/ 235019 w 797474"/>
              <a:gd name="connsiteY65" fmla="*/ 84567 h 205524"/>
              <a:gd name="connsiteX66" fmla="*/ 253214 w 797474"/>
              <a:gd name="connsiteY66" fmla="*/ 102762 h 205524"/>
              <a:gd name="connsiteX67" fmla="*/ 235019 w 797474"/>
              <a:gd name="connsiteY67" fmla="*/ 120957 h 205524"/>
              <a:gd name="connsiteX68" fmla="*/ 216824 w 797474"/>
              <a:gd name="connsiteY68" fmla="*/ 102762 h 205524"/>
              <a:gd name="connsiteX69" fmla="*/ 235019 w 797474"/>
              <a:gd name="connsiteY69" fmla="*/ 84567 h 205524"/>
              <a:gd name="connsiteX70" fmla="*/ 126607 w 797474"/>
              <a:gd name="connsiteY70" fmla="*/ 84567 h 205524"/>
              <a:gd name="connsiteX71" fmla="*/ 144802 w 797474"/>
              <a:gd name="connsiteY71" fmla="*/ 102762 h 205524"/>
              <a:gd name="connsiteX72" fmla="*/ 126607 w 797474"/>
              <a:gd name="connsiteY72" fmla="*/ 120957 h 205524"/>
              <a:gd name="connsiteX73" fmla="*/ 108412 w 797474"/>
              <a:gd name="connsiteY73" fmla="*/ 102762 h 205524"/>
              <a:gd name="connsiteX74" fmla="*/ 126607 w 797474"/>
              <a:gd name="connsiteY74" fmla="*/ 84567 h 205524"/>
              <a:gd name="connsiteX75" fmla="*/ 18195 w 797474"/>
              <a:gd name="connsiteY75" fmla="*/ 84567 h 205524"/>
              <a:gd name="connsiteX76" fmla="*/ 36390 w 797474"/>
              <a:gd name="connsiteY76" fmla="*/ 102762 h 205524"/>
              <a:gd name="connsiteX77" fmla="*/ 18195 w 797474"/>
              <a:gd name="connsiteY77" fmla="*/ 120957 h 205524"/>
              <a:gd name="connsiteX78" fmla="*/ 0 w 797474"/>
              <a:gd name="connsiteY78" fmla="*/ 102762 h 205524"/>
              <a:gd name="connsiteX79" fmla="*/ 18195 w 797474"/>
              <a:gd name="connsiteY79" fmla="*/ 84567 h 205524"/>
              <a:gd name="connsiteX80" fmla="*/ 779279 w 797474"/>
              <a:gd name="connsiteY80" fmla="*/ 0 h 205524"/>
              <a:gd name="connsiteX81" fmla="*/ 797474 w 797474"/>
              <a:gd name="connsiteY81" fmla="*/ 18195 h 205524"/>
              <a:gd name="connsiteX82" fmla="*/ 779279 w 797474"/>
              <a:gd name="connsiteY82" fmla="*/ 36390 h 205524"/>
              <a:gd name="connsiteX83" fmla="*/ 761084 w 797474"/>
              <a:gd name="connsiteY83" fmla="*/ 18195 h 205524"/>
              <a:gd name="connsiteX84" fmla="*/ 779279 w 797474"/>
              <a:gd name="connsiteY84" fmla="*/ 0 h 205524"/>
              <a:gd name="connsiteX85" fmla="*/ 670867 w 797474"/>
              <a:gd name="connsiteY85" fmla="*/ 0 h 205524"/>
              <a:gd name="connsiteX86" fmla="*/ 689062 w 797474"/>
              <a:gd name="connsiteY86" fmla="*/ 18195 h 205524"/>
              <a:gd name="connsiteX87" fmla="*/ 670867 w 797474"/>
              <a:gd name="connsiteY87" fmla="*/ 36390 h 205524"/>
              <a:gd name="connsiteX88" fmla="*/ 652672 w 797474"/>
              <a:gd name="connsiteY88" fmla="*/ 18195 h 205524"/>
              <a:gd name="connsiteX89" fmla="*/ 670867 w 797474"/>
              <a:gd name="connsiteY89" fmla="*/ 0 h 205524"/>
              <a:gd name="connsiteX90" fmla="*/ 562455 w 797474"/>
              <a:gd name="connsiteY90" fmla="*/ 0 h 205524"/>
              <a:gd name="connsiteX91" fmla="*/ 580650 w 797474"/>
              <a:gd name="connsiteY91" fmla="*/ 18195 h 205524"/>
              <a:gd name="connsiteX92" fmla="*/ 562455 w 797474"/>
              <a:gd name="connsiteY92" fmla="*/ 36390 h 205524"/>
              <a:gd name="connsiteX93" fmla="*/ 544260 w 797474"/>
              <a:gd name="connsiteY93" fmla="*/ 18195 h 205524"/>
              <a:gd name="connsiteX94" fmla="*/ 562455 w 797474"/>
              <a:gd name="connsiteY94" fmla="*/ 0 h 205524"/>
              <a:gd name="connsiteX95" fmla="*/ 454043 w 797474"/>
              <a:gd name="connsiteY95" fmla="*/ 0 h 205524"/>
              <a:gd name="connsiteX96" fmla="*/ 472238 w 797474"/>
              <a:gd name="connsiteY96" fmla="*/ 18195 h 205524"/>
              <a:gd name="connsiteX97" fmla="*/ 454043 w 797474"/>
              <a:gd name="connsiteY97" fmla="*/ 36390 h 205524"/>
              <a:gd name="connsiteX98" fmla="*/ 435848 w 797474"/>
              <a:gd name="connsiteY98" fmla="*/ 18195 h 205524"/>
              <a:gd name="connsiteX99" fmla="*/ 454043 w 797474"/>
              <a:gd name="connsiteY99" fmla="*/ 0 h 205524"/>
              <a:gd name="connsiteX100" fmla="*/ 343431 w 797474"/>
              <a:gd name="connsiteY100" fmla="*/ 0 h 205524"/>
              <a:gd name="connsiteX101" fmla="*/ 361626 w 797474"/>
              <a:gd name="connsiteY101" fmla="*/ 18195 h 205524"/>
              <a:gd name="connsiteX102" fmla="*/ 343431 w 797474"/>
              <a:gd name="connsiteY102" fmla="*/ 36390 h 205524"/>
              <a:gd name="connsiteX103" fmla="*/ 325236 w 797474"/>
              <a:gd name="connsiteY103" fmla="*/ 18195 h 205524"/>
              <a:gd name="connsiteX104" fmla="*/ 343431 w 797474"/>
              <a:gd name="connsiteY104" fmla="*/ 0 h 205524"/>
              <a:gd name="connsiteX105" fmla="*/ 235019 w 797474"/>
              <a:gd name="connsiteY105" fmla="*/ 0 h 205524"/>
              <a:gd name="connsiteX106" fmla="*/ 253214 w 797474"/>
              <a:gd name="connsiteY106" fmla="*/ 18195 h 205524"/>
              <a:gd name="connsiteX107" fmla="*/ 235019 w 797474"/>
              <a:gd name="connsiteY107" fmla="*/ 36390 h 205524"/>
              <a:gd name="connsiteX108" fmla="*/ 216824 w 797474"/>
              <a:gd name="connsiteY108" fmla="*/ 18195 h 205524"/>
              <a:gd name="connsiteX109" fmla="*/ 235019 w 797474"/>
              <a:gd name="connsiteY109" fmla="*/ 0 h 205524"/>
              <a:gd name="connsiteX110" fmla="*/ 126607 w 797474"/>
              <a:gd name="connsiteY110" fmla="*/ 0 h 205524"/>
              <a:gd name="connsiteX111" fmla="*/ 144802 w 797474"/>
              <a:gd name="connsiteY111" fmla="*/ 18195 h 205524"/>
              <a:gd name="connsiteX112" fmla="*/ 126607 w 797474"/>
              <a:gd name="connsiteY112" fmla="*/ 36390 h 205524"/>
              <a:gd name="connsiteX113" fmla="*/ 108412 w 797474"/>
              <a:gd name="connsiteY113" fmla="*/ 18195 h 205524"/>
              <a:gd name="connsiteX114" fmla="*/ 126607 w 797474"/>
              <a:gd name="connsiteY114" fmla="*/ 0 h 205524"/>
              <a:gd name="connsiteX115" fmla="*/ 18195 w 797474"/>
              <a:gd name="connsiteY115" fmla="*/ 0 h 205524"/>
              <a:gd name="connsiteX116" fmla="*/ 36390 w 797474"/>
              <a:gd name="connsiteY116" fmla="*/ 18195 h 205524"/>
              <a:gd name="connsiteX117" fmla="*/ 18195 w 797474"/>
              <a:gd name="connsiteY117" fmla="*/ 36390 h 205524"/>
              <a:gd name="connsiteX118" fmla="*/ 0 w 797474"/>
              <a:gd name="connsiteY118" fmla="*/ 18195 h 205524"/>
              <a:gd name="connsiteX119" fmla="*/ 18195 w 797474"/>
              <a:gd name="connsiteY119" fmla="*/ 0 h 2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97474" h="205524">
                <a:moveTo>
                  <a:pt x="779279" y="169134"/>
                </a:moveTo>
                <a:cubicBezTo>
                  <a:pt x="789328" y="169134"/>
                  <a:pt x="797474" y="177280"/>
                  <a:pt x="797474" y="187329"/>
                </a:cubicBezTo>
                <a:cubicBezTo>
                  <a:pt x="797474" y="197378"/>
                  <a:pt x="789328" y="205524"/>
                  <a:pt x="779279" y="205524"/>
                </a:cubicBezTo>
                <a:cubicBezTo>
                  <a:pt x="769230" y="205524"/>
                  <a:pt x="761084" y="197378"/>
                  <a:pt x="761084" y="187329"/>
                </a:cubicBezTo>
                <a:cubicBezTo>
                  <a:pt x="761084" y="177280"/>
                  <a:pt x="769230" y="169134"/>
                  <a:pt x="779279" y="169134"/>
                </a:cubicBezTo>
                <a:close/>
                <a:moveTo>
                  <a:pt x="670867" y="169134"/>
                </a:moveTo>
                <a:cubicBezTo>
                  <a:pt x="680916" y="169134"/>
                  <a:pt x="689062" y="177280"/>
                  <a:pt x="689062" y="187329"/>
                </a:cubicBezTo>
                <a:cubicBezTo>
                  <a:pt x="689062" y="197378"/>
                  <a:pt x="680916" y="205524"/>
                  <a:pt x="670867" y="205524"/>
                </a:cubicBezTo>
                <a:cubicBezTo>
                  <a:pt x="660819" y="205524"/>
                  <a:pt x="652672" y="197378"/>
                  <a:pt x="652672" y="187329"/>
                </a:cubicBezTo>
                <a:cubicBezTo>
                  <a:pt x="652672" y="177280"/>
                  <a:pt x="660819" y="169134"/>
                  <a:pt x="670867" y="169134"/>
                </a:cubicBezTo>
                <a:close/>
                <a:moveTo>
                  <a:pt x="562455" y="169134"/>
                </a:moveTo>
                <a:cubicBezTo>
                  <a:pt x="572504" y="169134"/>
                  <a:pt x="580650" y="177280"/>
                  <a:pt x="580650" y="187329"/>
                </a:cubicBezTo>
                <a:cubicBezTo>
                  <a:pt x="580650" y="197378"/>
                  <a:pt x="572504" y="205524"/>
                  <a:pt x="562455" y="205524"/>
                </a:cubicBezTo>
                <a:cubicBezTo>
                  <a:pt x="552406" y="205524"/>
                  <a:pt x="544260" y="197378"/>
                  <a:pt x="544260" y="187329"/>
                </a:cubicBezTo>
                <a:cubicBezTo>
                  <a:pt x="544260" y="177280"/>
                  <a:pt x="552406" y="169134"/>
                  <a:pt x="562455" y="169134"/>
                </a:cubicBezTo>
                <a:close/>
                <a:moveTo>
                  <a:pt x="454043" y="169134"/>
                </a:moveTo>
                <a:cubicBezTo>
                  <a:pt x="464092" y="169134"/>
                  <a:pt x="472238" y="177280"/>
                  <a:pt x="472238" y="187329"/>
                </a:cubicBezTo>
                <a:cubicBezTo>
                  <a:pt x="472238" y="197378"/>
                  <a:pt x="464092" y="205524"/>
                  <a:pt x="454043" y="205524"/>
                </a:cubicBezTo>
                <a:cubicBezTo>
                  <a:pt x="443994" y="205524"/>
                  <a:pt x="435848" y="197378"/>
                  <a:pt x="435848" y="187329"/>
                </a:cubicBezTo>
                <a:cubicBezTo>
                  <a:pt x="435848" y="177280"/>
                  <a:pt x="443994" y="169134"/>
                  <a:pt x="454043" y="169134"/>
                </a:cubicBezTo>
                <a:close/>
                <a:moveTo>
                  <a:pt x="343431" y="169134"/>
                </a:moveTo>
                <a:cubicBezTo>
                  <a:pt x="353480" y="169134"/>
                  <a:pt x="361626" y="177280"/>
                  <a:pt x="361626" y="187329"/>
                </a:cubicBezTo>
                <a:cubicBezTo>
                  <a:pt x="361626" y="197378"/>
                  <a:pt x="353480" y="205524"/>
                  <a:pt x="343431" y="205524"/>
                </a:cubicBezTo>
                <a:cubicBezTo>
                  <a:pt x="333382" y="205524"/>
                  <a:pt x="325236" y="197378"/>
                  <a:pt x="325236" y="187329"/>
                </a:cubicBezTo>
                <a:cubicBezTo>
                  <a:pt x="325236" y="177280"/>
                  <a:pt x="333382" y="169134"/>
                  <a:pt x="343431" y="169134"/>
                </a:cubicBezTo>
                <a:close/>
                <a:moveTo>
                  <a:pt x="235019" y="169134"/>
                </a:moveTo>
                <a:cubicBezTo>
                  <a:pt x="245068" y="169134"/>
                  <a:pt x="253214" y="177280"/>
                  <a:pt x="253214" y="187329"/>
                </a:cubicBezTo>
                <a:cubicBezTo>
                  <a:pt x="253214" y="197378"/>
                  <a:pt x="245068" y="205524"/>
                  <a:pt x="235019" y="205524"/>
                </a:cubicBezTo>
                <a:cubicBezTo>
                  <a:pt x="224970" y="205524"/>
                  <a:pt x="216824" y="197378"/>
                  <a:pt x="216824" y="187329"/>
                </a:cubicBezTo>
                <a:cubicBezTo>
                  <a:pt x="216824" y="177280"/>
                  <a:pt x="224970" y="169134"/>
                  <a:pt x="235019" y="169134"/>
                </a:cubicBezTo>
                <a:close/>
                <a:moveTo>
                  <a:pt x="126607" y="169134"/>
                </a:moveTo>
                <a:cubicBezTo>
                  <a:pt x="136656" y="169134"/>
                  <a:pt x="144802" y="177280"/>
                  <a:pt x="144802" y="187329"/>
                </a:cubicBezTo>
                <a:cubicBezTo>
                  <a:pt x="144802" y="197378"/>
                  <a:pt x="136656" y="205524"/>
                  <a:pt x="126607" y="205524"/>
                </a:cubicBezTo>
                <a:cubicBezTo>
                  <a:pt x="116558" y="205524"/>
                  <a:pt x="108412" y="197378"/>
                  <a:pt x="108412" y="187329"/>
                </a:cubicBezTo>
                <a:cubicBezTo>
                  <a:pt x="108412" y="177280"/>
                  <a:pt x="116558" y="169134"/>
                  <a:pt x="126607" y="169134"/>
                </a:cubicBezTo>
                <a:close/>
                <a:moveTo>
                  <a:pt x="18195" y="169134"/>
                </a:moveTo>
                <a:cubicBezTo>
                  <a:pt x="28244" y="169134"/>
                  <a:pt x="36390" y="177280"/>
                  <a:pt x="36390" y="187329"/>
                </a:cubicBezTo>
                <a:cubicBezTo>
                  <a:pt x="36390" y="197378"/>
                  <a:pt x="28244" y="205524"/>
                  <a:pt x="18195" y="205524"/>
                </a:cubicBezTo>
                <a:cubicBezTo>
                  <a:pt x="8146" y="205524"/>
                  <a:pt x="0" y="197378"/>
                  <a:pt x="0" y="187329"/>
                </a:cubicBezTo>
                <a:cubicBezTo>
                  <a:pt x="0" y="177280"/>
                  <a:pt x="8146" y="169134"/>
                  <a:pt x="18195" y="169134"/>
                </a:cubicBezTo>
                <a:close/>
                <a:moveTo>
                  <a:pt x="779279" y="84567"/>
                </a:moveTo>
                <a:cubicBezTo>
                  <a:pt x="789328" y="84567"/>
                  <a:pt x="797474" y="92713"/>
                  <a:pt x="797474" y="102762"/>
                </a:cubicBezTo>
                <a:cubicBezTo>
                  <a:pt x="797474" y="112811"/>
                  <a:pt x="789328" y="120957"/>
                  <a:pt x="779279" y="120957"/>
                </a:cubicBezTo>
                <a:cubicBezTo>
                  <a:pt x="769230" y="120957"/>
                  <a:pt x="761084" y="112811"/>
                  <a:pt x="761084" y="102762"/>
                </a:cubicBezTo>
                <a:cubicBezTo>
                  <a:pt x="761084" y="92713"/>
                  <a:pt x="769230" y="84567"/>
                  <a:pt x="779279" y="84567"/>
                </a:cubicBezTo>
                <a:close/>
                <a:moveTo>
                  <a:pt x="670867" y="84567"/>
                </a:moveTo>
                <a:cubicBezTo>
                  <a:pt x="680916" y="84567"/>
                  <a:pt x="689062" y="92713"/>
                  <a:pt x="689062" y="102762"/>
                </a:cubicBezTo>
                <a:cubicBezTo>
                  <a:pt x="689062" y="112811"/>
                  <a:pt x="680916" y="120957"/>
                  <a:pt x="670867" y="120957"/>
                </a:cubicBezTo>
                <a:cubicBezTo>
                  <a:pt x="660819" y="120957"/>
                  <a:pt x="652672" y="112811"/>
                  <a:pt x="652672" y="102762"/>
                </a:cubicBezTo>
                <a:cubicBezTo>
                  <a:pt x="652672" y="92713"/>
                  <a:pt x="660819" y="84567"/>
                  <a:pt x="670867" y="84567"/>
                </a:cubicBezTo>
                <a:close/>
                <a:moveTo>
                  <a:pt x="562455" y="84567"/>
                </a:moveTo>
                <a:cubicBezTo>
                  <a:pt x="572504" y="84567"/>
                  <a:pt x="580650" y="92713"/>
                  <a:pt x="580650" y="102762"/>
                </a:cubicBezTo>
                <a:cubicBezTo>
                  <a:pt x="580650" y="112811"/>
                  <a:pt x="572504" y="120957"/>
                  <a:pt x="562455" y="120957"/>
                </a:cubicBezTo>
                <a:cubicBezTo>
                  <a:pt x="552406" y="120957"/>
                  <a:pt x="544260" y="112811"/>
                  <a:pt x="544260" y="102762"/>
                </a:cubicBezTo>
                <a:cubicBezTo>
                  <a:pt x="544260" y="92713"/>
                  <a:pt x="552406" y="84567"/>
                  <a:pt x="562455" y="84567"/>
                </a:cubicBezTo>
                <a:close/>
                <a:moveTo>
                  <a:pt x="454043" y="84567"/>
                </a:moveTo>
                <a:cubicBezTo>
                  <a:pt x="464092" y="84567"/>
                  <a:pt x="472238" y="92713"/>
                  <a:pt x="472238" y="102762"/>
                </a:cubicBezTo>
                <a:cubicBezTo>
                  <a:pt x="472238" y="112811"/>
                  <a:pt x="464092" y="120957"/>
                  <a:pt x="454043" y="120957"/>
                </a:cubicBezTo>
                <a:cubicBezTo>
                  <a:pt x="443994" y="120957"/>
                  <a:pt x="435848" y="112811"/>
                  <a:pt x="435848" y="102762"/>
                </a:cubicBezTo>
                <a:cubicBezTo>
                  <a:pt x="435848" y="92713"/>
                  <a:pt x="443994" y="84567"/>
                  <a:pt x="454043" y="84567"/>
                </a:cubicBezTo>
                <a:close/>
                <a:moveTo>
                  <a:pt x="343431" y="84567"/>
                </a:moveTo>
                <a:cubicBezTo>
                  <a:pt x="353480" y="84567"/>
                  <a:pt x="361626" y="92713"/>
                  <a:pt x="361626" y="102762"/>
                </a:cubicBezTo>
                <a:cubicBezTo>
                  <a:pt x="361626" y="112811"/>
                  <a:pt x="353480" y="120957"/>
                  <a:pt x="343431" y="120957"/>
                </a:cubicBezTo>
                <a:cubicBezTo>
                  <a:pt x="333382" y="120957"/>
                  <a:pt x="325236" y="112811"/>
                  <a:pt x="325236" y="102762"/>
                </a:cubicBezTo>
                <a:cubicBezTo>
                  <a:pt x="325236" y="92713"/>
                  <a:pt x="333382" y="84567"/>
                  <a:pt x="343431" y="84567"/>
                </a:cubicBezTo>
                <a:close/>
                <a:moveTo>
                  <a:pt x="235019" y="84567"/>
                </a:moveTo>
                <a:cubicBezTo>
                  <a:pt x="245068" y="84567"/>
                  <a:pt x="253214" y="92713"/>
                  <a:pt x="253214" y="102762"/>
                </a:cubicBezTo>
                <a:cubicBezTo>
                  <a:pt x="253214" y="112811"/>
                  <a:pt x="245068" y="120957"/>
                  <a:pt x="235019" y="120957"/>
                </a:cubicBezTo>
                <a:cubicBezTo>
                  <a:pt x="224970" y="120957"/>
                  <a:pt x="216824" y="112811"/>
                  <a:pt x="216824" y="102762"/>
                </a:cubicBezTo>
                <a:cubicBezTo>
                  <a:pt x="216824" y="92713"/>
                  <a:pt x="224970" y="84567"/>
                  <a:pt x="235019" y="84567"/>
                </a:cubicBezTo>
                <a:close/>
                <a:moveTo>
                  <a:pt x="126607" y="84567"/>
                </a:moveTo>
                <a:cubicBezTo>
                  <a:pt x="136656" y="84567"/>
                  <a:pt x="144802" y="92713"/>
                  <a:pt x="144802" y="102762"/>
                </a:cubicBezTo>
                <a:cubicBezTo>
                  <a:pt x="144802" y="112811"/>
                  <a:pt x="136656" y="120957"/>
                  <a:pt x="126607" y="120957"/>
                </a:cubicBezTo>
                <a:cubicBezTo>
                  <a:pt x="116558" y="120957"/>
                  <a:pt x="108412" y="112811"/>
                  <a:pt x="108412" y="102762"/>
                </a:cubicBezTo>
                <a:cubicBezTo>
                  <a:pt x="108412" y="92713"/>
                  <a:pt x="116558" y="84567"/>
                  <a:pt x="126607" y="84567"/>
                </a:cubicBezTo>
                <a:close/>
                <a:moveTo>
                  <a:pt x="18195" y="84567"/>
                </a:moveTo>
                <a:cubicBezTo>
                  <a:pt x="28244" y="84567"/>
                  <a:pt x="36390" y="92713"/>
                  <a:pt x="36390" y="102762"/>
                </a:cubicBezTo>
                <a:cubicBezTo>
                  <a:pt x="36390" y="112811"/>
                  <a:pt x="28244" y="120957"/>
                  <a:pt x="18195" y="120957"/>
                </a:cubicBezTo>
                <a:cubicBezTo>
                  <a:pt x="8146" y="120957"/>
                  <a:pt x="0" y="112811"/>
                  <a:pt x="0" y="102762"/>
                </a:cubicBezTo>
                <a:cubicBezTo>
                  <a:pt x="0" y="92713"/>
                  <a:pt x="8146" y="84567"/>
                  <a:pt x="18195" y="84567"/>
                </a:cubicBezTo>
                <a:close/>
                <a:moveTo>
                  <a:pt x="779279" y="0"/>
                </a:moveTo>
                <a:cubicBezTo>
                  <a:pt x="789328" y="0"/>
                  <a:pt x="797474" y="8146"/>
                  <a:pt x="797474" y="18195"/>
                </a:cubicBezTo>
                <a:cubicBezTo>
                  <a:pt x="797474" y="28244"/>
                  <a:pt x="789328" y="36390"/>
                  <a:pt x="779279" y="36390"/>
                </a:cubicBezTo>
                <a:cubicBezTo>
                  <a:pt x="769230" y="36390"/>
                  <a:pt x="761084" y="28244"/>
                  <a:pt x="761084" y="18195"/>
                </a:cubicBezTo>
                <a:cubicBezTo>
                  <a:pt x="761084" y="8146"/>
                  <a:pt x="769230" y="0"/>
                  <a:pt x="779279" y="0"/>
                </a:cubicBezTo>
                <a:close/>
                <a:moveTo>
                  <a:pt x="670867" y="0"/>
                </a:moveTo>
                <a:cubicBezTo>
                  <a:pt x="680916" y="0"/>
                  <a:pt x="689062" y="8146"/>
                  <a:pt x="689062" y="18195"/>
                </a:cubicBezTo>
                <a:cubicBezTo>
                  <a:pt x="689062" y="28244"/>
                  <a:pt x="680916" y="36390"/>
                  <a:pt x="670867" y="36390"/>
                </a:cubicBezTo>
                <a:cubicBezTo>
                  <a:pt x="660819" y="36390"/>
                  <a:pt x="652672" y="28244"/>
                  <a:pt x="652672" y="18195"/>
                </a:cubicBezTo>
                <a:cubicBezTo>
                  <a:pt x="652672" y="8146"/>
                  <a:pt x="660819" y="0"/>
                  <a:pt x="670867" y="0"/>
                </a:cubicBezTo>
                <a:close/>
                <a:moveTo>
                  <a:pt x="562455" y="0"/>
                </a:moveTo>
                <a:cubicBezTo>
                  <a:pt x="572504" y="0"/>
                  <a:pt x="580650" y="8146"/>
                  <a:pt x="580650" y="18195"/>
                </a:cubicBezTo>
                <a:cubicBezTo>
                  <a:pt x="580650" y="28244"/>
                  <a:pt x="572504" y="36390"/>
                  <a:pt x="562455" y="36390"/>
                </a:cubicBezTo>
                <a:cubicBezTo>
                  <a:pt x="552406" y="36390"/>
                  <a:pt x="544260" y="28244"/>
                  <a:pt x="544260" y="18195"/>
                </a:cubicBezTo>
                <a:cubicBezTo>
                  <a:pt x="544260" y="8146"/>
                  <a:pt x="552406" y="0"/>
                  <a:pt x="562455" y="0"/>
                </a:cubicBezTo>
                <a:close/>
                <a:moveTo>
                  <a:pt x="454043" y="0"/>
                </a:moveTo>
                <a:cubicBezTo>
                  <a:pt x="464092" y="0"/>
                  <a:pt x="472238" y="8146"/>
                  <a:pt x="472238" y="18195"/>
                </a:cubicBezTo>
                <a:cubicBezTo>
                  <a:pt x="472238" y="28244"/>
                  <a:pt x="464092" y="36390"/>
                  <a:pt x="454043" y="36390"/>
                </a:cubicBezTo>
                <a:cubicBezTo>
                  <a:pt x="443994" y="36390"/>
                  <a:pt x="435848" y="28244"/>
                  <a:pt x="435848" y="18195"/>
                </a:cubicBezTo>
                <a:cubicBezTo>
                  <a:pt x="435848" y="8146"/>
                  <a:pt x="443994" y="0"/>
                  <a:pt x="454043" y="0"/>
                </a:cubicBezTo>
                <a:close/>
                <a:moveTo>
                  <a:pt x="343431" y="0"/>
                </a:moveTo>
                <a:cubicBezTo>
                  <a:pt x="353480" y="0"/>
                  <a:pt x="361626" y="8146"/>
                  <a:pt x="361626" y="18195"/>
                </a:cubicBezTo>
                <a:cubicBezTo>
                  <a:pt x="361626" y="28244"/>
                  <a:pt x="353480" y="36390"/>
                  <a:pt x="343431" y="36390"/>
                </a:cubicBezTo>
                <a:cubicBezTo>
                  <a:pt x="333382" y="36390"/>
                  <a:pt x="325236" y="28244"/>
                  <a:pt x="325236" y="18195"/>
                </a:cubicBezTo>
                <a:cubicBezTo>
                  <a:pt x="325236" y="8146"/>
                  <a:pt x="333382" y="0"/>
                  <a:pt x="343431" y="0"/>
                </a:cubicBezTo>
                <a:close/>
                <a:moveTo>
                  <a:pt x="235019" y="0"/>
                </a:moveTo>
                <a:cubicBezTo>
                  <a:pt x="245068" y="0"/>
                  <a:pt x="253214" y="8146"/>
                  <a:pt x="253214" y="18195"/>
                </a:cubicBezTo>
                <a:cubicBezTo>
                  <a:pt x="253214" y="28244"/>
                  <a:pt x="245068" y="36390"/>
                  <a:pt x="235019" y="36390"/>
                </a:cubicBezTo>
                <a:cubicBezTo>
                  <a:pt x="224970" y="36390"/>
                  <a:pt x="216824" y="28244"/>
                  <a:pt x="216824" y="18195"/>
                </a:cubicBezTo>
                <a:cubicBezTo>
                  <a:pt x="216824" y="8146"/>
                  <a:pt x="224970" y="0"/>
                  <a:pt x="235019" y="0"/>
                </a:cubicBezTo>
                <a:close/>
                <a:moveTo>
                  <a:pt x="126607" y="0"/>
                </a:moveTo>
                <a:cubicBezTo>
                  <a:pt x="136656" y="0"/>
                  <a:pt x="144802" y="8146"/>
                  <a:pt x="144802" y="18195"/>
                </a:cubicBezTo>
                <a:cubicBezTo>
                  <a:pt x="144802" y="28244"/>
                  <a:pt x="136656" y="36390"/>
                  <a:pt x="126607" y="36390"/>
                </a:cubicBezTo>
                <a:cubicBezTo>
                  <a:pt x="116558" y="36390"/>
                  <a:pt x="108412" y="28244"/>
                  <a:pt x="108412" y="18195"/>
                </a:cubicBezTo>
                <a:cubicBezTo>
                  <a:pt x="108412" y="8146"/>
                  <a:pt x="116558" y="0"/>
                  <a:pt x="126607" y="0"/>
                </a:cubicBezTo>
                <a:close/>
                <a:moveTo>
                  <a:pt x="18195" y="0"/>
                </a:moveTo>
                <a:cubicBezTo>
                  <a:pt x="28244" y="0"/>
                  <a:pt x="36390" y="8146"/>
                  <a:pt x="36390" y="18195"/>
                </a:cubicBezTo>
                <a:cubicBezTo>
                  <a:pt x="36390" y="28244"/>
                  <a:pt x="28244" y="36390"/>
                  <a:pt x="18195" y="36390"/>
                </a:cubicBezTo>
                <a:cubicBezTo>
                  <a:pt x="8146" y="36390"/>
                  <a:pt x="0" y="28244"/>
                  <a:pt x="0" y="18195"/>
                </a:cubicBezTo>
                <a:cubicBezTo>
                  <a:pt x="0" y="8146"/>
                  <a:pt x="8146" y="0"/>
                  <a:pt x="1819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2350D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3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1015" y="2759710"/>
            <a:ext cx="8116570" cy="13385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项目名称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90" y="238760"/>
            <a:ext cx="701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技术成熟度与产业化基础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知识产权布局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655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（已申请 / 授权专利、软著等）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90" y="238760"/>
            <a:ext cx="701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技术成熟度与产业化基础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后续实施路径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655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（临床转化目标规划）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项目背景与痛点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/>
                </a:solidFill>
                <a:latin typeface="+mn-ea"/>
              </a:rPr>
              <a:t>技术成熟度与产业化基础</a:t>
            </a:r>
            <a:endParaRPr lang="zh-CN" altLang="en-US" sz="2400" spc="3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应用价值与推广前景</a:t>
            </a:r>
            <a:endParaRPr lang="zh-CN" altLang="en-US" sz="2400" spc="3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应用价值与推广前景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核心临床价值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655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（患者获益</a:t>
            </a:r>
            <a:r>
              <a:rPr lang="en-US" altLang="zh-CN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医护、医院价值</a:t>
            </a:r>
            <a:r>
              <a:rPr lang="en-US" altLang="zh-CN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成本与社会效益</a:t>
            </a:r>
            <a:r>
              <a:rPr lang="en-US" altLang="zh-CN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医保收费情况）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应用价值与推广前景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典型应用场景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655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（适用科室、诊疗环节</a:t>
            </a:r>
            <a:r>
              <a:rPr lang="en-US" altLang="zh-CN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代表性案例 、数据支撑）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90" y="238760"/>
            <a:ext cx="6362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应用价值与推广前景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市场前景与推广计划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655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（目标市场与规模</a:t>
            </a:r>
            <a:r>
              <a:rPr lang="en-US" altLang="zh-CN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推广路径</a:t>
            </a:r>
            <a:r>
              <a:rPr lang="en-US" altLang="zh-CN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预期效益）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0"/>
          <p:cNvSpPr txBox="1"/>
          <p:nvPr>
            <p:custDataLst>
              <p:tags r:id="rId1"/>
            </p:custDataLst>
          </p:nvPr>
        </p:nvSpPr>
        <p:spPr>
          <a:xfrm>
            <a:off x="4813491" y="3160694"/>
            <a:ext cx="2565017" cy="25558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spc="8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欢迎扫码关注</a:t>
            </a:r>
            <a:endParaRPr lang="zh-CN" altLang="en-US" sz="1000" spc="8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文本框 7"/>
          <p:cNvSpPr txBox="1"/>
          <p:nvPr>
            <p:custDataLst>
              <p:tags r:id="rId2"/>
            </p:custDataLst>
          </p:nvPr>
        </p:nvSpPr>
        <p:spPr>
          <a:xfrm>
            <a:off x="4011295" y="2229485"/>
            <a:ext cx="4170680" cy="8324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00" b="1" spc="29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方正黑体_GBK" panose="03000509000000000000" charset="-122"/>
                <a:sym typeface="+mn-ea"/>
              </a:rPr>
              <a:t>感谢观看</a:t>
            </a:r>
            <a:endParaRPr lang="zh-CN" altLang="en-US" sz="4500" b="1" spc="29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方正黑体_GBK" panose="03000509000000000000" charset="-122"/>
              <a:sym typeface="+mn-ea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3"/>
            </p:custDataLst>
          </p:nvPr>
        </p:nvCxnSpPr>
        <p:spPr>
          <a:xfrm>
            <a:off x="8757550" y="2645852"/>
            <a:ext cx="579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>
            <a:off x="2855252" y="2645852"/>
            <a:ext cx="5791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80" y="3616960"/>
            <a:ext cx="1638300" cy="1638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r="2880" b="2200"/>
          <a:stretch>
            <a:fillRect/>
          </a:stretch>
        </p:blipFill>
        <p:spPr>
          <a:xfrm>
            <a:off x="6183630" y="3616960"/>
            <a:ext cx="1585595" cy="15970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项目背景与痛点</a:t>
            </a:r>
            <a:endParaRPr lang="zh-CN" altLang="en-US" sz="2400" spc="3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</a:rPr>
              <a:t>技术成熟度与产业化基础</a:t>
            </a:r>
            <a:endParaRPr lang="zh-CN" altLang="en-US" sz="2400" spc="3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应用价值与推广前景</a:t>
            </a:r>
            <a:endParaRPr lang="zh-CN" altLang="en-US" sz="2400" spc="30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项目背景与痛点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临床背景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690" y="1141095"/>
            <a:ext cx="655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（简要说明项目所属领域的发展现状与临床需求）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项目背景与痛点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核心痛点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690" y="1141095"/>
            <a:ext cx="9231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（精准聚焦当前临床 / 市场未被满足的关键问题，是否满足临床需求，降低临床成本）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项目背景与痛点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</a:rPr>
              <a:t>技术成熟度与产业化基础</a:t>
            </a:r>
            <a:endParaRPr lang="zh-CN" altLang="en-US" sz="2400" spc="30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应用价值与推广前景</a:t>
            </a:r>
            <a:endParaRPr lang="zh-CN" altLang="en-US" sz="2400" spc="30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核心技术与创新点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技术方案概述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655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（概括项目的核心目标与价值）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36" y="238928"/>
            <a:ext cx="5490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核心技术与创新点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关键创新点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65595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（提炼最突出的差异化优势，讲清 “解决了什么问题”，与现有方案 / 同类产品相比，在性能、成本、易用性上的核心提升）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43440" y="2888744"/>
            <a:ext cx="1928712" cy="1081032"/>
          </a:xfrm>
        </p:spPr>
        <p:txBody>
          <a:bodyPr/>
          <a:p>
            <a:r>
              <a:rPr lang="zh-CN" altLang="en-US" b="1">
                <a:solidFill>
                  <a:schemeClr val="bg1"/>
                </a:solidFill>
              </a:rPr>
              <a:t>目录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矩形: 圆角 8"/>
          <p:cNvSpPr/>
          <p:nvPr>
            <p:custDataLst>
              <p:tags r:id="rId1"/>
            </p:custDataLst>
          </p:nvPr>
        </p:nvSpPr>
        <p:spPr>
          <a:xfrm flipH="1">
            <a:off x="4072204" y="1014657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4" name="序号"/>
          <p:cNvSpPr txBox="1"/>
          <p:nvPr>
            <p:custDataLst>
              <p:tags r:id="rId2"/>
            </p:custDataLst>
          </p:nvPr>
        </p:nvSpPr>
        <p:spPr>
          <a:xfrm>
            <a:off x="4311404" y="1147262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3"/>
            </p:custDataLst>
          </p:nvPr>
        </p:nvSpPr>
        <p:spPr>
          <a:xfrm>
            <a:off x="5937655" y="1147262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项目背景与痛点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4"/>
            </p:custDataLst>
          </p:nvPr>
        </p:nvSpPr>
        <p:spPr>
          <a:xfrm flipH="1">
            <a:off x="4524213" y="2286303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7" name="序号"/>
          <p:cNvSpPr txBox="1"/>
          <p:nvPr>
            <p:custDataLst>
              <p:tags r:id="rId5"/>
            </p:custDataLst>
          </p:nvPr>
        </p:nvSpPr>
        <p:spPr>
          <a:xfrm>
            <a:off x="4763413" y="2418908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6"/>
            </p:custDataLst>
          </p:nvPr>
        </p:nvSpPr>
        <p:spPr>
          <a:xfrm>
            <a:off x="6389664" y="2418908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核心技术与创新点</a:t>
            </a:r>
            <a:endParaRPr lang="zh-CN" altLang="en-US" sz="2400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 flipH="1">
            <a:off x="4524213" y="3557949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8"/>
            </p:custDataLst>
          </p:nvPr>
        </p:nvSpPr>
        <p:spPr>
          <a:xfrm>
            <a:off x="4763413" y="3690554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9"/>
            </p:custDataLst>
          </p:nvPr>
        </p:nvSpPr>
        <p:spPr>
          <a:xfrm>
            <a:off x="6389664" y="3690554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FF0000"/>
                </a:solidFill>
                <a:latin typeface="+mn-ea"/>
              </a:rPr>
              <a:t>技术成熟度与产业化基础</a:t>
            </a:r>
            <a:endParaRPr lang="zh-CN" altLang="en-US" sz="2400" spc="3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>
            <p:custDataLst>
              <p:tags r:id="rId10"/>
            </p:custDataLst>
          </p:nvPr>
        </p:nvSpPr>
        <p:spPr>
          <a:xfrm flipH="1">
            <a:off x="4072204" y="4829594"/>
            <a:ext cx="6937621" cy="101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11"/>
            </p:custDataLst>
          </p:nvPr>
        </p:nvSpPr>
        <p:spPr>
          <a:xfrm>
            <a:off x="4311404" y="4962199"/>
            <a:ext cx="880120" cy="7491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12"/>
            </p:custDataLst>
          </p:nvPr>
        </p:nvSpPr>
        <p:spPr>
          <a:xfrm>
            <a:off x="5937655" y="4962199"/>
            <a:ext cx="4873639" cy="749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应用价值与推广前景</a:t>
            </a:r>
            <a:endParaRPr lang="zh-CN" altLang="en-US" sz="2400" spc="30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5460267" y="1334562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5912276" y="2606208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5"/>
            </p:custDataLst>
          </p:nvPr>
        </p:nvCxnSpPr>
        <p:spPr>
          <a:xfrm>
            <a:off x="5912276" y="3877854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6"/>
            </p:custDataLst>
          </p:nvPr>
        </p:nvCxnSpPr>
        <p:spPr>
          <a:xfrm>
            <a:off x="5460267" y="5149499"/>
            <a:ext cx="0" cy="374599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7289800" y="3788410"/>
            <a:ext cx="4345305" cy="2144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广义上的技术创新链条大致可以分为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五个阶段</a:t>
            </a:r>
            <a:r>
              <a:rPr altLang="zh-CN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altLang="zh-CN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基础研发、概念验证、中试、工程化、商业化</a:t>
            </a:r>
            <a:endParaRPr lang="zh-CN" altLang="en-US" sz="1600" b="1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概念验证是成果转化链条中的锚点，是跨越研发成果与产品市场化之间</a:t>
            </a:r>
            <a:r>
              <a:rPr lang="zh-CN" altLang="en-US" sz="1600" b="1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“死亡之谷”</a:t>
            </a:r>
            <a:r>
              <a:rPr lang="zh-CN" altLang="en-US" sz="1600" spc="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的“关键拼图”和“第一步”。</a:t>
            </a:r>
            <a:endParaRPr lang="zh-CN" altLang="en-US" sz="1600" spc="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54C59B-8F2F-47DC-91B6-853B17CF984E}" type="slidenum">
              <a:rPr lang="zh-CN" altLang="en-US" smtClean="0"/>
            </a:fld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075690" y="238760"/>
            <a:ext cx="701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技术成熟度与产业化基础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技术验证进展</a:t>
            </a:r>
            <a:endParaRPr lang="zh-CN" altLang="en-US" sz="2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141095"/>
            <a:ext cx="937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（样机 / 样品研发、实验室验证、小试 / 中试进展、关键技术是否已打通）</a:t>
            </a:r>
            <a:endParaRPr lang="zh-CN" altLang="en-US" i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i="1"/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0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02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0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04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05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114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117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18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19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121.xml><?xml version="1.0" encoding="utf-8"?>
<p:tagLst xmlns:p="http://schemas.openxmlformats.org/presentationml/2006/main">
  <p:tag name="KSO_WM_SLIDE_ITEM_CNT" val="4"/>
</p:tagLst>
</file>

<file path=ppt/tags/tag1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23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25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2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127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128.xml><?xml version="1.0" encoding="utf-8"?>
<p:tagLst xmlns:p="http://schemas.openxmlformats.org/presentationml/2006/main">
  <p:tag name="KSO_WM_UNIT_DEFAULT_FONT" val="16;18;2"/>
  <p:tag name="KSO_WM_UNIT_BLOCK" val="0"/>
  <p:tag name="KSO_WM_UNIT_DEC_AREA_ID" val="537d01502b8c4c78b13eb80f8731bf94"/>
  <p:tag name="KSO_WM_UNIT_ISCONTENTSTITLE" val="0"/>
  <p:tag name="KSO_WM_UNIT_ISNUMDGMTITLE" val="0"/>
  <p:tag name="KSO_WM_UNIT_PRESET_TEXT" val="单击此处添加副标题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1825_1*b*1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1c1a8deaef524c2791b41712f0877177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620b5b73d9f311da4dab65d9"/>
  <p:tag name="KSO_WM_CHIP_XID" val="620b5b73d9f311da4dab65d8"/>
  <p:tag name="KSO_WM_UNIT_TEXT_FILL_FORE_SCHEMECOLOR_INDEX_BRIGHTNESS" val="0"/>
  <p:tag name="KSO_WM_UNIT_TEXT_FILL_FORE_SCHEMECOLOR_INDEX" val="14"/>
  <p:tag name="KSO_WM_UNIT_TEXT_FILL_TYPE" val="1"/>
</p:tagLst>
</file>

<file path=ppt/tags/tag129.xml><?xml version="1.0" encoding="utf-8"?>
<p:tagLst xmlns:p="http://schemas.openxmlformats.org/presentationml/2006/main">
  <p:tag name="KSO_WM_UNIT_DEFAULT_FONT" val="56;60;2"/>
  <p:tag name="KSO_WM_UNIT_BLOCK" val="0"/>
  <p:tag name="KSO_WM_UNIT_DEC_AREA_ID" val="6007bba349144712a76578f2ddde556e"/>
  <p:tag name="KSO_WM_UNIT_ISCONTENTSTITLE" val="0"/>
  <p:tag name="KSO_WM_UNIT_ISNUMDGMTITLE" val="0"/>
  <p:tag name="KSO_WM_UNIT_PRESET_TEXT" val="企业年会PPT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1825_1*a*1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620b5b73d9f311da4dab65d9"/>
  <p:tag name="KSO_WM_CHIP_XID" val="620b5b73d9f311da4dab65d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BLOCK" val="0"/>
  <p:tag name="KSO_WM_UNIT_DEC_AREA_ID" val="d7f354092a4a4babb4b4d24d6ab268c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21825_1*i*2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20b5b73d9f311da4dab65d9"/>
  <p:tag name="KSO_WM_CHIP_XID" val="620b5b73d9f311da4dab65d8"/>
  <p:tag name="KSO_WM_UNIT_LINE_FORE_SCHEMECOLOR_INDEX_BRIGHTNESS" val="0"/>
  <p:tag name="KSO_WM_UNIT_LINE_FORE_SCHEMECOLOR_INDEX" val="13"/>
  <p:tag name="KSO_WM_UNIT_LINE_FILL_TYPE" val="2"/>
</p:tagLst>
</file>

<file path=ppt/tags/tag131.xml><?xml version="1.0" encoding="utf-8"?>
<p:tagLst xmlns:p="http://schemas.openxmlformats.org/presentationml/2006/main">
  <p:tag name="KSO_WM_UNIT_BLOCK" val="0"/>
  <p:tag name="KSO_WM_UNIT_DEC_AREA_ID" val="b5ff5cf146b74353bf4b5c7c2f4bf38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21825_1*i*3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20b5b73d9f311da4dab65d9"/>
  <p:tag name="KSO_WM_CHIP_XID" val="620b5b73d9f311da4dab65d8"/>
  <p:tag name="KSO_WM_UNIT_LINE_FORE_SCHEMECOLOR_INDEX_BRIGHTNESS" val="0"/>
  <p:tag name="KSO_WM_UNIT_LINE_FORE_SCHEMECOLOR_INDEX" val="13"/>
  <p:tag name="KSO_WM_UNIT_LINE_FILL_TYPE" val="2"/>
</p:tagLst>
</file>

<file path=ppt/tags/tag132.xml><?xml version="1.0" encoding="utf-8"?>
<p:tagLst xmlns:p="http://schemas.openxmlformats.org/presentationml/2006/main">
  <p:tag name="KSO_WM_SLIDE_ID" val="custom20188997_18"/>
  <p:tag name="KSO_WM_TEMPLATE_SUBCATEGORY" val="0"/>
  <p:tag name="KSO_WM_TEMPLATE_MASTER_TYPE" val="1"/>
  <p:tag name="KSO_WM_TEMPLATE_COLOR_TYPE" val="0"/>
  <p:tag name="KSO_WM_SLIDE_TYPE" val="endPage"/>
  <p:tag name="KSO_WM_SLIDE_SUBTYPE" val="pureTxt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18899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COMBINE_RELATE_SLIDE_ID" val="background20185107_14"/>
</p:tagLst>
</file>

<file path=ppt/tags/tag133.xml><?xml version="1.0" encoding="utf-8"?>
<p:tagLst xmlns:p="http://schemas.openxmlformats.org/presentationml/2006/main">
  <p:tag name="commondata" val="eyJoZGlkIjoiN2QwNWE0NWU4MjM3N2FhZDRlNjViYzM5Yjc2MGY2NTkifQ=="/>
  <p:tag name="resource_record_key" val="{&quot;29&quot;:[50000031],&quot;65&quot;:[20188997],&quot;70&quot;:[3318315,3318909,3314060,3319352,3314426,3327960,3312134,3322496,3322543,3322237,3321442,3316234,3312130,3321644,3322005,3321504,3322213,3327380,3312133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BLOCK" val="0"/>
  <p:tag name="KSO_WM_UNIT_DEC_AREA_ID" val="1c1a8deaef524c2791b41712f087717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1825_1*i*1"/>
  <p:tag name="KSO_WM_TEMPLATE_CATEGORY" val="diagram"/>
  <p:tag name="KSO_WM_TEMPLATE_INDEX" val="20221825"/>
  <p:tag name="KSO_WM_UNIT_LAYERLEVEL" val="1"/>
  <p:tag name="KSO_WM_TAG_VERSION" val="1.0"/>
  <p:tag name="KSO_WM_BEAUTIFY_FLAG" val="#wm#"/>
  <p:tag name="KSO_WM_UNIT_SM_LIMIT_TYPE" val="0"/>
  <p:tag name="KSO_WM_UNIT_DECORATE_INFO" val="{&quot;ReferentInfo&quot;:{&quot;Id&quot;:&quot;537d01502b8c4c78b13eb80f8731bf94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620b5b73d9f311da4dab65d9"/>
  <p:tag name="KSO_WM_CHIP_XID" val="620b5b73d9f311da4dab65d8"/>
</p:tagLst>
</file>

<file path=ppt/tags/tag2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3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7_1"/>
  <p:tag name="KSO_WM_TEMPLATE_CATEGORY" val="custom"/>
  <p:tag name="KSO_WM_TEMPLATE_INDEX" val="20188997"/>
  <p:tag name="KSO_WM_TEMPLATE_SUBCATEGORY" val="combine"/>
  <p:tag name="KSO_WM_TEMPLATE_THUMBS_INDEX" val="1、2、3、4、6、8、10、12、13、14"/>
  <p:tag name="KSO_WM_TEMPLATE_MASTER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49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52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3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4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5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56.xml><?xml version="1.0" encoding="utf-8"?>
<p:tagLst xmlns:p="http://schemas.openxmlformats.org/presentationml/2006/main">
  <p:tag name="KSO_WM_SLIDE_ITEM_CNT" val="4"/>
</p:tagLst>
</file>

<file path=ppt/tags/tag5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58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5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61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73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4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5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6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77.xml><?xml version="1.0" encoding="utf-8"?>
<p:tagLst xmlns:p="http://schemas.openxmlformats.org/presentationml/2006/main">
  <p:tag name="KSO_WM_SLIDE_ITEM_CNT" val="4"/>
</p:tagLst>
</file>

<file path=ppt/tags/tag7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79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ags/tag81.xml><?xml version="1.0" encoding="utf-8"?>
<p:tagLst xmlns:p="http://schemas.openxmlformats.org/presentationml/2006/main">
  <p:tag name="KSO_WM_SLIDE_ID" val="diagram20214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99*540"/>
  <p:tag name="KSO_WM_SLIDE_POSITION" val="60*0"/>
  <p:tag name="KSO_WM_TAG_VERSION" val="1.0"/>
  <p:tag name="KSO_WM_BEAUTIFY_FLAG" val="#wm#"/>
  <p:tag name="KSO_WM_TEMPLATE_CATEGORY" val="diagram"/>
  <p:tag name="KSO_WM_TEMPLATE_INDEX" val="20214303"/>
  <p:tag name="KSO_WM_SLIDE_LAYOUT" val="a_d_f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49:35&quot;,&quot;maxSize&quot;:{&quot;size1&quot;:64.99961024620764},&quot;minSize&quot;:{&quot;size1&quot;:58.79961024620764},&quot;normalSize&quot;:{&quot;size1&quot;:58.79961024620764},&quot;subLayout&quot;:[{&quot;id&quot;:&quot;2021-04-01T15:49:35&quot;,&quot;maxSize&quot;:{&quot;size1&quot;:35.6},&quot;minSize&quot;:{&quot;size1&quot;:26.7},&quot;normalSize&quot;:{&quot;size1&quot;:31.2},&quot;subLayout&quot;:[{&quot;id&quot;:&quot;2021-04-01T15:49:35&quot;,&quot;margin&quot;:{&quot;bottom&quot;:0.02600000612437725,&quot;left&quot;:2.117000102996826,&quot;right&quot;:2.1040000915527344,&quot;top&quot;:2.9629998207092285},&quot;type&quot;:0},{&quot;id&quot;:&quot;2021-04-01T15:49:35&quot;,&quot;margin&quot;:{&quot;bottom&quot;:2.9629998207092285,&quot;left&quot;:2.117000102996826,&quot;right&quot;:2.1040000915527344,&quot;top&quot;:0.8550000190734863},&quot;type&quot;:0}]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49:35&quot;,&quot;maxSize&quot;:{&quot;size1&quot;:51.2769081680863},&quot;minSize&quot;:{&quot;size1&quot;:46.6769081680863},&quot;normalSize&quot;:{&quot;size1&quot;:46.67709335327149},&quot;subLayout&quot;:[{&quot;id&quot;:&quot;2021-04-01T15:49:35&quot;,&quot;margin&quot;:{&quot;bottom&quot;:0.02600000612437725,&quot;left&quot;:2.128999948501587,&quot;right&quot;:2.115999937057495,&quot;top&quot;:3.809999942779541},&quot;type&quot;:0},{&quot;id&quot;:&quot;2021-04-01T15:49:35&quot;,&quot;margin&quot;:{&quot;bottom&quot;:2.9629998207092285,&quot;left&quot;:2.128999948501587,&quot;right&quot;:2.115999937057495,&quot;top&quot;:0.8199999928474426},&quot;type&quot;:0}],&quot;type&quot;:0}],&quot;type&quot;:0}"/>
  <p:tag name="KSO_WM_SLIDE_CAN_ADD_NAVIGATION" val="1"/>
  <p:tag name="KSO_WM_SLIDE_RATIO" val="1.777778"/>
  <p:tag name="KSO_WM_SLIDE_BACKGROUND" val="[&quot;general&quot;,&quot;leftRight&quot;]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8fb38967ec5bfe25c1603b"/>
  <p:tag name="KSO_WM_CHIP_FILLPROP" val="[[{&quot;text_align&quot;:&quot;lb&quot;,&quot;text_direction&quot;:&quot;horizontal&quot;,&quot;support_big_font&quot;:true,&quot;fill_id&quot;:&quot;dd413782097846aa92ff5eca5d2f678d&quot;,&quot;fill_align&quot;:&quot;lb&quot;,&quot;chip_types&quot;:[&quot;header&quot;]},{&quot;text_align&quot;:&quot;lt&quot;,&quot;text_direction&quot;:&quot;horizontal&quot;,&quot;support_big_font&quot;:true,&quot;fill_id&quot;:&quot;96a88d4a08ca459f91f0419b113c686d&quot;,&quot;fill_align&quot;:&quot;lt&quot;,&quot;chip_types&quot;:[&quot;diagram&quot;,&quot;text&quot;,&quot;chart&quot;,&quot;table&quot;,&quot;video&quot;]},{&quot;text_align&quot;:&quot;cm&quot;,&quot;text_direction&quot;:&quot;horizontal&quot;,&quot;support_big_font&quot;:false,&quot;fill_id&quot;:&quot;4817a8ecf7544895998f80232c4acdf0&quot;,&quot;fill_align&quot;:&quot;lb&quot;,&quot;chip_types&quot;:[&quot;picture&quot;]},{&quot;text_align&quot;:&quot;lm&quot;,&quot;text_direction&quot;:&quot;horizontal&quot;,&quot;support_big_font&quot;:false,&quot;fill_id&quot;:&quot;467e191e0213491f939f9865437be4b9&quot;,&quot;fill_align&quot;:&quot;lt&quot;,&quot;chip_types&quot;:[&quot;text&quot;]}]]"/>
  <p:tag name="KSO_WM_CHIP_DECFILLPROP" val="[]"/>
  <p:tag name="KSO_WM_CHIP_GROUPID" val="5edb4eec85bcdc4fffadb7d3"/>
  <p:tag name="KSO_WM_SLIDE_BK_DARK_LIGHT" val="2"/>
  <p:tag name="KSO_WM_SLIDE_BACKGROUND_TYPE" val="leftRight"/>
  <p:tag name="KSO_WM_SLIDE_SUPPORT_FEATURE_TYPE" val="0"/>
  <p:tag name="KSO_WM_TEMPLATE_ASSEMBLE_XID" val="60656f784054ed1e2fb80b3d"/>
  <p:tag name="KSO_WM_TEMPLATE_ASSEMBLE_GROUPID" val="60656f784054ed1e2fb80b3d"/>
</p:tagLst>
</file>

<file path=ppt/tags/tag82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UNIT_ID" val="custom20236005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005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005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005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005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005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91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1_BRIGHTNESS" val="0.96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.96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180"/>
  <p:tag name="KSO_WM_UNIT_FILL_GRADIENT_Direction" val="4"/>
  <p:tag name="KSO_WM_UNIT_FILL_TYPE" val="3"/>
  <p:tag name="KSO_WM_UNIT_LINE_FORE_SCHEMECOLOR_INDEX_BRIGHTNESS" val="0.8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UNIT_ID" val="custom20236005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005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UNIT_SUBTYPE" val="a"/>
  <p:tag name="KSO_WM_UNIT_VALUE" val="30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USESOURCEFORMAT_APPLY" val="1"/>
</p:tagLst>
</file>

<file path=ppt/tags/tag94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005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5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UNIT_ID" val="custom20236005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6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UNIT_ID" val="custom20236005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7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005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005"/>
  <p:tag name="KSO_WM_TEMPLATE_CATEGORY" val="custom"/>
  <p:tag name="KSO_WM_DIAGRAM_MAX_ITEMCNT" val="6"/>
  <p:tag name="KSO_WM_DIAGRAM_MIN_ITEMCNT" val="2"/>
  <p:tag name="KSO_WM_DIAGRAM_VIRTUALLY_FRAME" val="{&quot;height&quot;:441.31268310546875,&quot;left&quot;:320.64598425196846,&quot;top&quot;:49.343658447265625,&quot;width&quot;:581.8970078740157}"/>
  <p:tag name="KSO_WM_DIAGRAM_COLOR_MATCH_VALUE" val="{&quot;shape&quot;:{&quot;fill&quot;:{&quot;type&quot;:0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.8"/>
  <p:tag name="KSO_WM_UNIT_LINE_FORE_SCHEMECOLOR_INDEX" val="5"/>
  <p:tag name="KSO_WM_UNIT_LINE_FILL_TYPE" val="2"/>
  <p:tag name="KSO_WM_UNIT_USESOURCEFORMAT_APPLY" val="1"/>
</p:tagLst>
</file>

<file path=ppt/tags/tag98.xml><?xml version="1.0" encoding="utf-8"?>
<p:tagLst xmlns:p="http://schemas.openxmlformats.org/presentationml/2006/main">
  <p:tag name="KSO_WM_SLIDE_ITEM_CNT" val="4"/>
</p:tagLst>
</file>

<file path=ppt/tags/tag9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303_1*f*2"/>
  <p:tag name="KSO_WM_TEMPLATE_CATEGORY" val="diagram"/>
  <p:tag name="KSO_WM_TEMPLATE_INDEX" val="2021430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a8141e897bda4a2ab1c1ec4bc90bbe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f290bae23a2404c8dac6669251a917e"/>
  <p:tag name="KSO_WM_UNIT_TEXT_FILL_FORE_SCHEMECOLOR_INDEX_BRIGHTNESS" val="0.25"/>
  <p:tag name="KSO_WM_UNIT_TEXT_FILL_FORE_SCHEMECOLOR_INDEX" val="13"/>
  <p:tag name="KSO_WM_UNIT_TEXT_FILL_TYPE" val="1"/>
  <p:tag name="KSO_WM_TEMPLATE_ASSEMBLE_XID" val="60656f784054ed1e2fb80b3d"/>
  <p:tag name="KSO_WM_TEMPLATE_ASSEMBLE_GROUPID" val="60656f784054ed1e2fb80b3d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071D3"/>
      </a:accent1>
      <a:accent2>
        <a:srgbClr val="1C69BD"/>
      </a:accent2>
      <a:accent3>
        <a:srgbClr val="1862A7"/>
      </a:accent3>
      <a:accent4>
        <a:srgbClr val="287583"/>
      </a:accent4>
      <a:accent5>
        <a:srgbClr val="4DA452"/>
      </a:accent5>
      <a:accent6>
        <a:srgbClr val="71D320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WPS 演示</Application>
  <PresentationFormat>宽屏</PresentationFormat>
  <Paragraphs>198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Segoe UI</vt:lpstr>
      <vt:lpstr>Wingdings</vt:lpstr>
      <vt:lpstr>方正黑体_GBK</vt:lpstr>
      <vt:lpstr>Arial Unicode MS</vt:lpstr>
      <vt:lpstr>Calibri</vt:lpstr>
      <vt:lpstr>1_Office 主题​​</vt:lpstr>
      <vt:lpstr>PowerPoint 演示文稿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鸿 翔</cp:lastModifiedBy>
  <cp:revision>638</cp:revision>
  <dcterms:created xsi:type="dcterms:W3CDTF">2019-06-19T02:08:00Z</dcterms:created>
  <dcterms:modified xsi:type="dcterms:W3CDTF">2026-04-30T09:17:34Z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4FA9B606CBC849EF8E9B942D98FBC28A_13</vt:lpwstr>
  </property>
</Properties>
</file>